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65" r:id="rId3"/>
    <p:sldId id="369" r:id="rId4"/>
    <p:sldId id="366" r:id="rId5"/>
    <p:sldId id="367" r:id="rId6"/>
    <p:sldId id="363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/>
    <p:restoredTop sz="94648"/>
  </p:normalViewPr>
  <p:slideViewPr>
    <p:cSldViewPr snapToGrid="0" snapToObjects="1">
      <p:cViewPr varScale="1">
        <p:scale>
          <a:sx n="54" d="100"/>
          <a:sy n="54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EACC0-2133-4633-BA18-BFD81713995C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E3F2097-83AF-48A4-911E-F71A81294F9C}">
      <dgm:prSet phldrT="[Text]"/>
      <dgm:spPr/>
      <dgm:t>
        <a:bodyPr/>
        <a:lstStyle/>
        <a:p>
          <a:r>
            <a:rPr lang="nl-NL" dirty="0" smtClean="0"/>
            <a:t>Automotive</a:t>
          </a:r>
          <a:endParaRPr lang="nl-NL" dirty="0"/>
        </a:p>
      </dgm:t>
    </dgm:pt>
    <dgm:pt modelId="{BEB13398-94B0-4FFB-87CC-1921B6B00665}" type="parTrans" cxnId="{C93E0B93-2A66-47F9-B164-F808A677626F}">
      <dgm:prSet/>
      <dgm:spPr/>
      <dgm:t>
        <a:bodyPr/>
        <a:lstStyle/>
        <a:p>
          <a:endParaRPr lang="nl-NL"/>
        </a:p>
      </dgm:t>
    </dgm:pt>
    <dgm:pt modelId="{55FD480A-5E94-4657-827B-F33428AE3735}" type="sibTrans" cxnId="{C93E0B93-2A66-47F9-B164-F808A677626F}">
      <dgm:prSet/>
      <dgm:spPr/>
      <dgm:t>
        <a:bodyPr/>
        <a:lstStyle/>
        <a:p>
          <a:endParaRPr lang="nl-NL"/>
        </a:p>
      </dgm:t>
    </dgm:pt>
    <dgm:pt modelId="{8A03EF48-95C3-4F16-B2E6-58E29C15F3F9}">
      <dgm:prSet phldrT="[Text]"/>
      <dgm:spPr/>
      <dgm:t>
        <a:bodyPr/>
        <a:lstStyle/>
        <a:p>
          <a:r>
            <a:rPr lang="nl-NL" dirty="0" smtClean="0"/>
            <a:t>Aviation</a:t>
          </a:r>
          <a:endParaRPr lang="nl-NL" dirty="0"/>
        </a:p>
      </dgm:t>
    </dgm:pt>
    <dgm:pt modelId="{94CBE9D3-CDD4-43B0-A4D3-0911852D5ADD}" type="parTrans" cxnId="{20569260-39C8-4E05-A463-CF12A6B68688}">
      <dgm:prSet/>
      <dgm:spPr/>
      <dgm:t>
        <a:bodyPr/>
        <a:lstStyle/>
        <a:p>
          <a:endParaRPr lang="nl-NL"/>
        </a:p>
      </dgm:t>
    </dgm:pt>
    <dgm:pt modelId="{5ECE6CEA-F4B3-4AED-8782-3ECA6AD99AC1}" type="sibTrans" cxnId="{20569260-39C8-4E05-A463-CF12A6B68688}">
      <dgm:prSet/>
      <dgm:spPr/>
      <dgm:t>
        <a:bodyPr/>
        <a:lstStyle/>
        <a:p>
          <a:endParaRPr lang="nl-NL"/>
        </a:p>
      </dgm:t>
    </dgm:pt>
    <dgm:pt modelId="{9D64E1F7-DC6A-4C35-85F6-F6F04AA482AC}">
      <dgm:prSet phldrT="[Text]"/>
      <dgm:spPr/>
      <dgm:t>
        <a:bodyPr/>
        <a:lstStyle/>
        <a:p>
          <a:r>
            <a:rPr lang="nl-NL" dirty="0" smtClean="0"/>
            <a:t>Mechatronica</a:t>
          </a:r>
          <a:endParaRPr lang="nl-NL" dirty="0"/>
        </a:p>
      </dgm:t>
    </dgm:pt>
    <dgm:pt modelId="{E03B64B6-E9D1-469B-A0B3-C654AE0CBD1B}" type="parTrans" cxnId="{F4B74ADA-3C61-4E90-8062-707D5887C1FE}">
      <dgm:prSet/>
      <dgm:spPr/>
      <dgm:t>
        <a:bodyPr/>
        <a:lstStyle/>
        <a:p>
          <a:endParaRPr lang="nl-NL"/>
        </a:p>
      </dgm:t>
    </dgm:pt>
    <dgm:pt modelId="{555C43BC-0DBC-43BD-AE34-CB0983B832A3}" type="sibTrans" cxnId="{F4B74ADA-3C61-4E90-8062-707D5887C1FE}">
      <dgm:prSet/>
      <dgm:spPr/>
      <dgm:t>
        <a:bodyPr/>
        <a:lstStyle/>
        <a:p>
          <a:endParaRPr lang="nl-NL"/>
        </a:p>
      </dgm:t>
    </dgm:pt>
    <dgm:pt modelId="{C1A13505-970D-4DEC-9837-4CD9AEAC020D}">
      <dgm:prSet phldrT="[Text]"/>
      <dgm:spPr/>
      <dgm:t>
        <a:bodyPr/>
        <a:lstStyle/>
        <a:p>
          <a:r>
            <a:rPr lang="nl-NL" dirty="0" smtClean="0"/>
            <a:t>Electrotechniek</a:t>
          </a:r>
          <a:endParaRPr lang="nl-NL" dirty="0"/>
        </a:p>
      </dgm:t>
    </dgm:pt>
    <dgm:pt modelId="{6213E002-CDE7-480C-B747-CC624605BDB9}" type="parTrans" cxnId="{5981F2E5-A6A2-495F-97E2-286396C3128B}">
      <dgm:prSet/>
      <dgm:spPr/>
      <dgm:t>
        <a:bodyPr/>
        <a:lstStyle/>
        <a:p>
          <a:endParaRPr lang="nl-NL"/>
        </a:p>
      </dgm:t>
    </dgm:pt>
    <dgm:pt modelId="{BCA73DA5-DB43-4FC5-BFE5-1AE94BFB8CAB}" type="sibTrans" cxnId="{5981F2E5-A6A2-495F-97E2-286396C3128B}">
      <dgm:prSet/>
      <dgm:spPr/>
      <dgm:t>
        <a:bodyPr/>
        <a:lstStyle/>
        <a:p>
          <a:endParaRPr lang="nl-NL"/>
        </a:p>
      </dgm:t>
    </dgm:pt>
    <dgm:pt modelId="{C8879D9B-01A9-4830-9BE5-644341DCD7CD}">
      <dgm:prSet phldrT="[Text]"/>
      <dgm:spPr/>
      <dgm:t>
        <a:bodyPr/>
        <a:lstStyle/>
        <a:p>
          <a:r>
            <a:rPr lang="nl-NL" dirty="0" smtClean="0"/>
            <a:t>Engineering</a:t>
          </a:r>
          <a:endParaRPr lang="nl-NL" dirty="0"/>
        </a:p>
      </dgm:t>
    </dgm:pt>
    <dgm:pt modelId="{6B3BFA21-275E-4B97-B091-5242A140C4C8}" type="parTrans" cxnId="{14B31F93-C296-427B-8CFB-56BEB06279B2}">
      <dgm:prSet/>
      <dgm:spPr/>
      <dgm:t>
        <a:bodyPr/>
        <a:lstStyle/>
        <a:p>
          <a:endParaRPr lang="nl-NL"/>
        </a:p>
      </dgm:t>
    </dgm:pt>
    <dgm:pt modelId="{4BA90D08-39E4-4F3E-8664-E1227B0F483D}" type="sibTrans" cxnId="{14B31F93-C296-427B-8CFB-56BEB06279B2}">
      <dgm:prSet/>
      <dgm:spPr/>
      <dgm:t>
        <a:bodyPr/>
        <a:lstStyle/>
        <a:p>
          <a:endParaRPr lang="nl-NL"/>
        </a:p>
      </dgm:t>
    </dgm:pt>
    <dgm:pt modelId="{A3504D53-5D99-4DE6-A636-380A61D59EDF}">
      <dgm:prSet phldrT="[Text]"/>
      <dgm:spPr/>
      <dgm:t>
        <a:bodyPr/>
        <a:lstStyle/>
        <a:p>
          <a:r>
            <a:rPr lang="nl-NL" dirty="0" smtClean="0"/>
            <a:t>Industrieel Product Ontwerpen</a:t>
          </a:r>
          <a:endParaRPr lang="nl-NL" dirty="0"/>
        </a:p>
      </dgm:t>
    </dgm:pt>
    <dgm:pt modelId="{55EF6CC4-96EB-45E6-8453-B80844BE445F}" type="parTrans" cxnId="{DDCF062F-7564-4DC5-A77B-35CC630BD378}">
      <dgm:prSet/>
      <dgm:spPr/>
      <dgm:t>
        <a:bodyPr/>
        <a:lstStyle/>
        <a:p>
          <a:endParaRPr lang="nl-NL"/>
        </a:p>
      </dgm:t>
    </dgm:pt>
    <dgm:pt modelId="{746716AF-791C-4187-AD6A-44DCC9C355B4}" type="sibTrans" cxnId="{DDCF062F-7564-4DC5-A77B-35CC630BD378}">
      <dgm:prSet/>
      <dgm:spPr/>
      <dgm:t>
        <a:bodyPr/>
        <a:lstStyle/>
        <a:p>
          <a:endParaRPr lang="nl-NL"/>
        </a:p>
      </dgm:t>
    </dgm:pt>
    <dgm:pt modelId="{665D7850-4C47-49F0-8E16-12F8CED3EA85}">
      <dgm:prSet phldrT="[Text]"/>
      <dgm:spPr/>
      <dgm:t>
        <a:bodyPr/>
        <a:lstStyle/>
        <a:p>
          <a:r>
            <a:rPr lang="nl-NL" dirty="0" smtClean="0"/>
            <a:t>Aeronautical Engineering</a:t>
          </a:r>
          <a:endParaRPr lang="nl-NL" dirty="0"/>
        </a:p>
      </dgm:t>
    </dgm:pt>
    <dgm:pt modelId="{4E464C04-A540-43A3-AB47-D03F6128D70B}" type="parTrans" cxnId="{7A06F30C-958F-45E9-A2E7-BDFAB64104E8}">
      <dgm:prSet/>
      <dgm:spPr/>
      <dgm:t>
        <a:bodyPr/>
        <a:lstStyle/>
        <a:p>
          <a:endParaRPr lang="nl-NL"/>
        </a:p>
      </dgm:t>
    </dgm:pt>
    <dgm:pt modelId="{D2A53031-B57D-4F69-AC17-E7EFAE205068}" type="sibTrans" cxnId="{7A06F30C-958F-45E9-A2E7-BDFAB64104E8}">
      <dgm:prSet/>
      <dgm:spPr/>
      <dgm:t>
        <a:bodyPr/>
        <a:lstStyle/>
        <a:p>
          <a:endParaRPr lang="nl-NL"/>
        </a:p>
      </dgm:t>
    </dgm:pt>
    <dgm:pt modelId="{DCB3140F-373B-45DE-81F0-E67348BB1507}">
      <dgm:prSet phldrT="[Text]"/>
      <dgm:spPr/>
      <dgm:t>
        <a:bodyPr/>
        <a:lstStyle/>
        <a:p>
          <a:r>
            <a:rPr lang="nl-NL" dirty="0" smtClean="0"/>
            <a:t>Mens en Techniek</a:t>
          </a:r>
          <a:endParaRPr lang="nl-NL" dirty="0"/>
        </a:p>
      </dgm:t>
    </dgm:pt>
    <dgm:pt modelId="{8C4CBB70-6A31-40AA-BCE2-0DD982D4D6E9}" type="parTrans" cxnId="{F96DDD55-A5CB-49EA-9C66-7CE42F2D8A2E}">
      <dgm:prSet/>
      <dgm:spPr/>
      <dgm:t>
        <a:bodyPr/>
        <a:lstStyle/>
        <a:p>
          <a:endParaRPr lang="nl-NL"/>
        </a:p>
      </dgm:t>
    </dgm:pt>
    <dgm:pt modelId="{723E6E75-68BE-4C22-AAAF-A97A0BE80CEC}" type="sibTrans" cxnId="{F96DDD55-A5CB-49EA-9C66-7CE42F2D8A2E}">
      <dgm:prSet/>
      <dgm:spPr/>
      <dgm:t>
        <a:bodyPr/>
        <a:lstStyle/>
        <a:p>
          <a:endParaRPr lang="nl-NL"/>
        </a:p>
      </dgm:t>
    </dgm:pt>
    <dgm:pt modelId="{315A03CE-5691-439C-B325-4EE9803E5D1D}">
      <dgm:prSet phldrT="[Text]"/>
      <dgm:spPr/>
      <dgm:t>
        <a:bodyPr/>
        <a:lstStyle/>
        <a:p>
          <a:r>
            <a:rPr lang="nl-NL" dirty="0" smtClean="0"/>
            <a:t>Werktuigbouwkunde</a:t>
          </a:r>
          <a:endParaRPr lang="nl-NL" dirty="0"/>
        </a:p>
      </dgm:t>
    </dgm:pt>
    <dgm:pt modelId="{BE69BB8A-B261-4902-BC0C-F57F56F1CA62}" type="parTrans" cxnId="{7E895B84-C0BE-422A-A7C3-D6A30E229D5E}">
      <dgm:prSet/>
      <dgm:spPr/>
      <dgm:t>
        <a:bodyPr/>
        <a:lstStyle/>
        <a:p>
          <a:endParaRPr lang="nl-NL"/>
        </a:p>
      </dgm:t>
    </dgm:pt>
    <dgm:pt modelId="{ED913366-551A-44D8-BB11-4B77B6F5550C}" type="sibTrans" cxnId="{7E895B84-C0BE-422A-A7C3-D6A30E229D5E}">
      <dgm:prSet/>
      <dgm:spPr/>
      <dgm:t>
        <a:bodyPr/>
        <a:lstStyle/>
        <a:p>
          <a:endParaRPr lang="nl-NL"/>
        </a:p>
      </dgm:t>
    </dgm:pt>
    <dgm:pt modelId="{EF29598C-F203-4D46-8980-AA7A43DC794F}">
      <dgm:prSet phldrT="[Text]"/>
      <dgm:spPr/>
      <dgm:t>
        <a:bodyPr/>
        <a:lstStyle/>
        <a:p>
          <a:r>
            <a:rPr lang="nl-NL" dirty="0" smtClean="0"/>
            <a:t>Logistics Engineering</a:t>
          </a:r>
          <a:endParaRPr lang="nl-NL" dirty="0"/>
        </a:p>
      </dgm:t>
    </dgm:pt>
    <dgm:pt modelId="{A03FB89C-3598-4E2F-B3BD-F76AD55D7402}" type="parTrans" cxnId="{74DFC789-A524-47FA-BBC6-14CEA224A0E8}">
      <dgm:prSet/>
      <dgm:spPr/>
      <dgm:t>
        <a:bodyPr/>
        <a:lstStyle/>
        <a:p>
          <a:endParaRPr lang="nl-NL"/>
        </a:p>
      </dgm:t>
    </dgm:pt>
    <dgm:pt modelId="{CEC9893A-6C35-44F2-8DD0-0CC055C75ED1}" type="sibTrans" cxnId="{74DFC789-A524-47FA-BBC6-14CEA224A0E8}">
      <dgm:prSet/>
      <dgm:spPr/>
      <dgm:t>
        <a:bodyPr/>
        <a:lstStyle/>
        <a:p>
          <a:endParaRPr lang="nl-NL"/>
        </a:p>
      </dgm:t>
    </dgm:pt>
    <dgm:pt modelId="{E1A0BEB7-68FE-4C49-A0E4-B64913AA74B4}">
      <dgm:prSet phldrT="[Text]"/>
      <dgm:spPr/>
      <dgm:t>
        <a:bodyPr/>
        <a:lstStyle/>
        <a:p>
          <a:r>
            <a:rPr lang="nl-NL" dirty="0" smtClean="0"/>
            <a:t>Technische Bedrijfskunde</a:t>
          </a:r>
          <a:endParaRPr lang="nl-NL" dirty="0"/>
        </a:p>
      </dgm:t>
    </dgm:pt>
    <dgm:pt modelId="{E097BC04-7BE3-4F84-B86D-63597020063B}" type="parTrans" cxnId="{B82ED38C-834C-4CDC-A2F0-68852B82A145}">
      <dgm:prSet/>
      <dgm:spPr/>
      <dgm:t>
        <a:bodyPr/>
        <a:lstStyle/>
        <a:p>
          <a:endParaRPr lang="nl-NL"/>
        </a:p>
      </dgm:t>
    </dgm:pt>
    <dgm:pt modelId="{9990672B-8039-4678-9547-37B5C682FA89}" type="sibTrans" cxnId="{B82ED38C-834C-4CDC-A2F0-68852B82A145}">
      <dgm:prSet/>
      <dgm:spPr/>
      <dgm:t>
        <a:bodyPr/>
        <a:lstStyle/>
        <a:p>
          <a:endParaRPr lang="nl-NL"/>
        </a:p>
      </dgm:t>
    </dgm:pt>
    <dgm:pt modelId="{2CBB3788-337E-4256-B8AA-A3FBB7277305}">
      <dgm:prSet phldrT="[Text]"/>
      <dgm:spPr/>
      <dgm:t>
        <a:bodyPr/>
        <a:lstStyle/>
        <a:p>
          <a:r>
            <a:rPr lang="nl-NL" dirty="0" smtClean="0"/>
            <a:t>Toegepaste Wiskunde</a:t>
          </a:r>
          <a:endParaRPr lang="nl-NL" dirty="0"/>
        </a:p>
      </dgm:t>
    </dgm:pt>
    <dgm:pt modelId="{A07F4161-7E2C-4738-B7A1-48871AA836DF}" type="parTrans" cxnId="{AA3BBCC2-7FF6-484F-96AD-19C0950D4596}">
      <dgm:prSet/>
      <dgm:spPr/>
      <dgm:t>
        <a:bodyPr/>
        <a:lstStyle/>
        <a:p>
          <a:endParaRPr lang="nl-NL"/>
        </a:p>
      </dgm:t>
    </dgm:pt>
    <dgm:pt modelId="{F0FED55D-9314-4122-9A85-AC01B89E346C}" type="sibTrans" cxnId="{AA3BBCC2-7FF6-484F-96AD-19C0950D4596}">
      <dgm:prSet/>
      <dgm:spPr/>
      <dgm:t>
        <a:bodyPr/>
        <a:lstStyle/>
        <a:p>
          <a:endParaRPr lang="nl-NL"/>
        </a:p>
      </dgm:t>
    </dgm:pt>
    <dgm:pt modelId="{5769BC4B-72B0-4C9A-B82B-52DBF318CAB6}">
      <dgm:prSet phldrT="[Text]"/>
      <dgm:spPr/>
      <dgm:t>
        <a:bodyPr/>
        <a:lstStyle/>
        <a:p>
          <a:r>
            <a:rPr lang="nl-NL" dirty="0" smtClean="0"/>
            <a:t>Maritieme Techniek</a:t>
          </a:r>
          <a:endParaRPr lang="nl-NL" dirty="0"/>
        </a:p>
      </dgm:t>
    </dgm:pt>
    <dgm:pt modelId="{6C5E42E7-A2F2-431B-81C1-A663E07CA645}" type="parTrans" cxnId="{BE146138-EA52-466C-B5F8-1729A8B0980B}">
      <dgm:prSet/>
      <dgm:spPr/>
      <dgm:t>
        <a:bodyPr/>
        <a:lstStyle/>
        <a:p>
          <a:endParaRPr lang="nl-NL"/>
        </a:p>
      </dgm:t>
    </dgm:pt>
    <dgm:pt modelId="{21FABEEE-BC63-4120-A838-3B85813F2038}" type="sibTrans" cxnId="{BE146138-EA52-466C-B5F8-1729A8B0980B}">
      <dgm:prSet/>
      <dgm:spPr/>
      <dgm:t>
        <a:bodyPr/>
        <a:lstStyle/>
        <a:p>
          <a:endParaRPr lang="nl-NL"/>
        </a:p>
      </dgm:t>
    </dgm:pt>
    <dgm:pt modelId="{15AA083F-BF07-4A62-8C8E-E352C8603151}" type="pres">
      <dgm:prSet presAssocID="{CBCEACC0-2133-4633-BA18-BFD81713995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5CB78E0-929F-41C2-AC7F-19A76F8DFB61}" type="pres">
      <dgm:prSet presAssocID="{1E3F2097-83AF-48A4-911E-F71A81294F9C}" presName="composite" presStyleCnt="0"/>
      <dgm:spPr/>
    </dgm:pt>
    <dgm:pt modelId="{40A224C3-AF66-408F-B621-30021CA42E0B}" type="pres">
      <dgm:prSet presAssocID="{1E3F2097-83AF-48A4-911E-F71A81294F9C}" presName="imgShp" presStyleLbl="fgImgPlace1" presStyleIdx="0" presStyleCnt="13"/>
      <dgm:spPr/>
    </dgm:pt>
    <dgm:pt modelId="{3E40A40C-D345-4AC9-924A-D2ADA8E98486}" type="pres">
      <dgm:prSet presAssocID="{1E3F2097-83AF-48A4-911E-F71A81294F9C}" presName="txShp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327D681-8D20-458E-8169-736FC29B1B70}" type="pres">
      <dgm:prSet presAssocID="{55FD480A-5E94-4657-827B-F33428AE3735}" presName="spacing" presStyleCnt="0"/>
      <dgm:spPr/>
    </dgm:pt>
    <dgm:pt modelId="{C394A2D0-75E7-48F2-8B48-1BA547A8078B}" type="pres">
      <dgm:prSet presAssocID="{8A03EF48-95C3-4F16-B2E6-58E29C15F3F9}" presName="composite" presStyleCnt="0"/>
      <dgm:spPr/>
    </dgm:pt>
    <dgm:pt modelId="{9E8772C2-9B6E-4AFA-A58B-F952E24B9BFE}" type="pres">
      <dgm:prSet presAssocID="{8A03EF48-95C3-4F16-B2E6-58E29C15F3F9}" presName="imgShp" presStyleLbl="fgImgPlace1" presStyleIdx="1" presStyleCnt="13"/>
      <dgm:spPr/>
    </dgm:pt>
    <dgm:pt modelId="{0365A97F-8A71-4129-8D59-16A992C6D825}" type="pres">
      <dgm:prSet presAssocID="{8A03EF48-95C3-4F16-B2E6-58E29C15F3F9}" presName="txShp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7DAEDAA-5254-4E7A-8A50-B1411C832A0C}" type="pres">
      <dgm:prSet presAssocID="{5ECE6CEA-F4B3-4AED-8782-3ECA6AD99AC1}" presName="spacing" presStyleCnt="0"/>
      <dgm:spPr/>
    </dgm:pt>
    <dgm:pt modelId="{9986341B-C567-4777-9E1C-923C4D034EA1}" type="pres">
      <dgm:prSet presAssocID="{C1A13505-970D-4DEC-9837-4CD9AEAC020D}" presName="composite" presStyleCnt="0"/>
      <dgm:spPr/>
    </dgm:pt>
    <dgm:pt modelId="{BA603ACA-A7B6-4243-8067-C9422D891560}" type="pres">
      <dgm:prSet presAssocID="{C1A13505-970D-4DEC-9837-4CD9AEAC020D}" presName="imgShp" presStyleLbl="fgImgPlace1" presStyleIdx="2" presStyleCnt="13"/>
      <dgm:spPr/>
    </dgm:pt>
    <dgm:pt modelId="{717B688D-4B9B-4424-8722-2701D8F17D1C}" type="pres">
      <dgm:prSet presAssocID="{C1A13505-970D-4DEC-9837-4CD9AEAC020D}" presName="txShp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5DCDD3C-6D96-43B9-84D2-597A829A3890}" type="pres">
      <dgm:prSet presAssocID="{BCA73DA5-DB43-4FC5-BFE5-1AE94BFB8CAB}" presName="spacing" presStyleCnt="0"/>
      <dgm:spPr/>
    </dgm:pt>
    <dgm:pt modelId="{83E6AC85-6DFE-4C14-961B-0CE408A29E0E}" type="pres">
      <dgm:prSet presAssocID="{C8879D9B-01A9-4830-9BE5-644341DCD7CD}" presName="composite" presStyleCnt="0"/>
      <dgm:spPr/>
    </dgm:pt>
    <dgm:pt modelId="{D9CDBA06-8F75-4262-828B-E353846A50B9}" type="pres">
      <dgm:prSet presAssocID="{C8879D9B-01A9-4830-9BE5-644341DCD7CD}" presName="imgShp" presStyleLbl="fgImgPlace1" presStyleIdx="3" presStyleCnt="13"/>
      <dgm:spPr/>
    </dgm:pt>
    <dgm:pt modelId="{BF630D53-AF15-4AB5-B25B-5798B96E4DA3}" type="pres">
      <dgm:prSet presAssocID="{C8879D9B-01A9-4830-9BE5-644341DCD7CD}" presName="txShp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E54C306-2DB9-42CE-B5BA-556729E77151}" type="pres">
      <dgm:prSet presAssocID="{4BA90D08-39E4-4F3E-8664-E1227B0F483D}" presName="spacing" presStyleCnt="0"/>
      <dgm:spPr/>
    </dgm:pt>
    <dgm:pt modelId="{3FF6B816-3334-4657-9E81-AB7B212426EC}" type="pres">
      <dgm:prSet presAssocID="{A3504D53-5D99-4DE6-A636-380A61D59EDF}" presName="composite" presStyleCnt="0"/>
      <dgm:spPr/>
    </dgm:pt>
    <dgm:pt modelId="{823EC635-663D-4504-B773-07819F685898}" type="pres">
      <dgm:prSet presAssocID="{A3504D53-5D99-4DE6-A636-380A61D59EDF}" presName="imgShp" presStyleLbl="fgImgPlace1" presStyleIdx="4" presStyleCnt="13"/>
      <dgm:spPr/>
    </dgm:pt>
    <dgm:pt modelId="{58988052-1ACE-4F1A-823A-3CE13AAE31FD}" type="pres">
      <dgm:prSet presAssocID="{A3504D53-5D99-4DE6-A636-380A61D59EDF}" presName="txShp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E810CBF-46B5-4194-A393-DCB6C6CDBB1A}" type="pres">
      <dgm:prSet presAssocID="{746716AF-791C-4187-AD6A-44DCC9C355B4}" presName="spacing" presStyleCnt="0"/>
      <dgm:spPr/>
    </dgm:pt>
    <dgm:pt modelId="{1C50CCD1-CE3C-454F-A6B9-70845F808C9B}" type="pres">
      <dgm:prSet presAssocID="{665D7850-4C47-49F0-8E16-12F8CED3EA85}" presName="composite" presStyleCnt="0"/>
      <dgm:spPr/>
    </dgm:pt>
    <dgm:pt modelId="{1E1ABB2E-43F1-4813-B9AC-91DB6D646162}" type="pres">
      <dgm:prSet presAssocID="{665D7850-4C47-49F0-8E16-12F8CED3EA85}" presName="imgShp" presStyleLbl="fgImgPlace1" presStyleIdx="5" presStyleCnt="13"/>
      <dgm:spPr/>
    </dgm:pt>
    <dgm:pt modelId="{2587706C-8753-4618-8896-DDCC734EBC90}" type="pres">
      <dgm:prSet presAssocID="{665D7850-4C47-49F0-8E16-12F8CED3EA85}" presName="txShp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CA2C4FB-C1A5-4F0C-BC0B-BD5206F24790}" type="pres">
      <dgm:prSet presAssocID="{D2A53031-B57D-4F69-AC17-E7EFAE205068}" presName="spacing" presStyleCnt="0"/>
      <dgm:spPr/>
    </dgm:pt>
    <dgm:pt modelId="{0F8007FA-1DF8-43D7-A9CD-8526A77D4816}" type="pres">
      <dgm:prSet presAssocID="{EF29598C-F203-4D46-8980-AA7A43DC794F}" presName="composite" presStyleCnt="0"/>
      <dgm:spPr/>
    </dgm:pt>
    <dgm:pt modelId="{097E9BD9-3C93-48CF-A42D-C37CBB0CDBC6}" type="pres">
      <dgm:prSet presAssocID="{EF29598C-F203-4D46-8980-AA7A43DC794F}" presName="imgShp" presStyleLbl="fgImgPlace1" presStyleIdx="6" presStyleCnt="13"/>
      <dgm:spPr/>
    </dgm:pt>
    <dgm:pt modelId="{68F0D447-5E85-410B-ABF0-895789E18AE7}" type="pres">
      <dgm:prSet presAssocID="{EF29598C-F203-4D46-8980-AA7A43DC794F}" presName="txShp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A32EF73-FC93-4875-9742-E9480886341D}" type="pres">
      <dgm:prSet presAssocID="{CEC9893A-6C35-44F2-8DD0-0CC055C75ED1}" presName="spacing" presStyleCnt="0"/>
      <dgm:spPr/>
    </dgm:pt>
    <dgm:pt modelId="{73F8B29B-F2CA-4B95-9A09-83DDDB0CAF51}" type="pres">
      <dgm:prSet presAssocID="{5769BC4B-72B0-4C9A-B82B-52DBF318CAB6}" presName="composite" presStyleCnt="0"/>
      <dgm:spPr/>
    </dgm:pt>
    <dgm:pt modelId="{D15BCA3A-945B-43E4-B6F0-35AF4EDB9DC1}" type="pres">
      <dgm:prSet presAssocID="{5769BC4B-72B0-4C9A-B82B-52DBF318CAB6}" presName="imgShp" presStyleLbl="fgImgPlace1" presStyleIdx="7" presStyleCnt="13"/>
      <dgm:spPr/>
    </dgm:pt>
    <dgm:pt modelId="{A9459D64-3911-4016-B677-97C0D07CEDDC}" type="pres">
      <dgm:prSet presAssocID="{5769BC4B-72B0-4C9A-B82B-52DBF318CAB6}" presName="txShp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3D3F30C-0C0F-41A5-BD0C-AF21E6820836}" type="pres">
      <dgm:prSet presAssocID="{21FABEEE-BC63-4120-A838-3B85813F2038}" presName="spacing" presStyleCnt="0"/>
      <dgm:spPr/>
    </dgm:pt>
    <dgm:pt modelId="{94289F45-7342-4707-AA0C-393369E47D8A}" type="pres">
      <dgm:prSet presAssocID="{9D64E1F7-DC6A-4C35-85F6-F6F04AA482AC}" presName="composite" presStyleCnt="0"/>
      <dgm:spPr/>
    </dgm:pt>
    <dgm:pt modelId="{63424243-686D-417F-9A91-521D3C120407}" type="pres">
      <dgm:prSet presAssocID="{9D64E1F7-DC6A-4C35-85F6-F6F04AA482AC}" presName="imgShp" presStyleLbl="fgImgPlace1" presStyleIdx="8" presStyleCnt="13"/>
      <dgm:spPr/>
    </dgm:pt>
    <dgm:pt modelId="{7F3DC6A2-F33C-43F9-AC43-94E19FE7CE1A}" type="pres">
      <dgm:prSet presAssocID="{9D64E1F7-DC6A-4C35-85F6-F6F04AA482AC}" presName="txShp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99EEDB2-6F9D-4F29-A99F-30047CA5FE35}" type="pres">
      <dgm:prSet presAssocID="{555C43BC-0DBC-43BD-AE34-CB0983B832A3}" presName="spacing" presStyleCnt="0"/>
      <dgm:spPr/>
    </dgm:pt>
    <dgm:pt modelId="{B6E6D18B-E59F-4612-9D65-24B15195BFCF}" type="pres">
      <dgm:prSet presAssocID="{DCB3140F-373B-45DE-81F0-E67348BB1507}" presName="composite" presStyleCnt="0"/>
      <dgm:spPr/>
    </dgm:pt>
    <dgm:pt modelId="{005BD5C1-1CB0-4BC6-825A-E5A67277A31E}" type="pres">
      <dgm:prSet presAssocID="{DCB3140F-373B-45DE-81F0-E67348BB1507}" presName="imgShp" presStyleLbl="fgImgPlace1" presStyleIdx="9" presStyleCnt="13"/>
      <dgm:spPr/>
    </dgm:pt>
    <dgm:pt modelId="{12CC6F97-0F8E-4CE3-954D-FD7E0F67F059}" type="pres">
      <dgm:prSet presAssocID="{DCB3140F-373B-45DE-81F0-E67348BB1507}" presName="txShp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F99FEBE-5D98-4726-AB96-BDFB5C12612E}" type="pres">
      <dgm:prSet presAssocID="{723E6E75-68BE-4C22-AAAF-A97A0BE80CEC}" presName="spacing" presStyleCnt="0"/>
      <dgm:spPr/>
    </dgm:pt>
    <dgm:pt modelId="{9D0FBA5E-989C-4429-9D2E-EA6E09DECDB0}" type="pres">
      <dgm:prSet presAssocID="{E1A0BEB7-68FE-4C49-A0E4-B64913AA74B4}" presName="composite" presStyleCnt="0"/>
      <dgm:spPr/>
    </dgm:pt>
    <dgm:pt modelId="{1DCAB0A4-7E50-4A42-92F6-85B563372D21}" type="pres">
      <dgm:prSet presAssocID="{E1A0BEB7-68FE-4C49-A0E4-B64913AA74B4}" presName="imgShp" presStyleLbl="fgImgPlace1" presStyleIdx="10" presStyleCnt="13"/>
      <dgm:spPr/>
    </dgm:pt>
    <dgm:pt modelId="{2C516044-94D5-46AF-BD59-39AA0E17AD41}" type="pres">
      <dgm:prSet presAssocID="{E1A0BEB7-68FE-4C49-A0E4-B64913AA74B4}" presName="txShp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3439E4F-0D7B-44E9-97A9-65AB8B9B60F1}" type="pres">
      <dgm:prSet presAssocID="{9990672B-8039-4678-9547-37B5C682FA89}" presName="spacing" presStyleCnt="0"/>
      <dgm:spPr/>
    </dgm:pt>
    <dgm:pt modelId="{91F0A3FC-45FC-4DC0-99BB-FA38E6E18817}" type="pres">
      <dgm:prSet presAssocID="{2CBB3788-337E-4256-B8AA-A3FBB7277305}" presName="composite" presStyleCnt="0"/>
      <dgm:spPr/>
    </dgm:pt>
    <dgm:pt modelId="{AFAFB3ED-BE77-4D0C-8EAA-998091070C8F}" type="pres">
      <dgm:prSet presAssocID="{2CBB3788-337E-4256-B8AA-A3FBB7277305}" presName="imgShp" presStyleLbl="fgImgPlace1" presStyleIdx="11" presStyleCnt="13"/>
      <dgm:spPr/>
    </dgm:pt>
    <dgm:pt modelId="{525F49E8-9D97-4ECA-94D4-46C79DC10F1C}" type="pres">
      <dgm:prSet presAssocID="{2CBB3788-337E-4256-B8AA-A3FBB7277305}" presName="txShp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E802D75-E01A-46B5-A8EA-23472DA253A8}" type="pres">
      <dgm:prSet presAssocID="{F0FED55D-9314-4122-9A85-AC01B89E346C}" presName="spacing" presStyleCnt="0"/>
      <dgm:spPr/>
    </dgm:pt>
    <dgm:pt modelId="{514ADF60-C69E-4D74-A672-CA316B27087B}" type="pres">
      <dgm:prSet presAssocID="{315A03CE-5691-439C-B325-4EE9803E5D1D}" presName="composite" presStyleCnt="0"/>
      <dgm:spPr/>
    </dgm:pt>
    <dgm:pt modelId="{5FB5DC28-ABF6-4CBD-A879-5B9652DEDA2D}" type="pres">
      <dgm:prSet presAssocID="{315A03CE-5691-439C-B325-4EE9803E5D1D}" presName="imgShp" presStyleLbl="fgImgPlace1" presStyleIdx="12" presStyleCnt="13"/>
      <dgm:spPr/>
    </dgm:pt>
    <dgm:pt modelId="{49EBB565-8E66-4137-BCAB-48D3FF0A8460}" type="pres">
      <dgm:prSet presAssocID="{315A03CE-5691-439C-B325-4EE9803E5D1D}" presName="txShp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01509AE-885B-426E-8078-D9F2A50E3FB1}" type="presOf" srcId="{C8879D9B-01A9-4830-9BE5-644341DCD7CD}" destId="{BF630D53-AF15-4AB5-B25B-5798B96E4DA3}" srcOrd="0" destOrd="0" presId="urn:microsoft.com/office/officeart/2005/8/layout/vList3"/>
    <dgm:cxn modelId="{85959672-64E5-4FEF-80AF-04D78E7A275B}" type="presOf" srcId="{1E3F2097-83AF-48A4-911E-F71A81294F9C}" destId="{3E40A40C-D345-4AC9-924A-D2ADA8E98486}" srcOrd="0" destOrd="0" presId="urn:microsoft.com/office/officeart/2005/8/layout/vList3"/>
    <dgm:cxn modelId="{F7597A2B-1436-4720-B5B2-7E52CF648980}" type="presOf" srcId="{5769BC4B-72B0-4C9A-B82B-52DBF318CAB6}" destId="{A9459D64-3911-4016-B677-97C0D07CEDDC}" srcOrd="0" destOrd="0" presId="urn:microsoft.com/office/officeart/2005/8/layout/vList3"/>
    <dgm:cxn modelId="{B82ED38C-834C-4CDC-A2F0-68852B82A145}" srcId="{CBCEACC0-2133-4633-BA18-BFD81713995C}" destId="{E1A0BEB7-68FE-4C49-A0E4-B64913AA74B4}" srcOrd="10" destOrd="0" parTransId="{E097BC04-7BE3-4F84-B86D-63597020063B}" sibTransId="{9990672B-8039-4678-9547-37B5C682FA89}"/>
    <dgm:cxn modelId="{20569260-39C8-4E05-A463-CF12A6B68688}" srcId="{CBCEACC0-2133-4633-BA18-BFD81713995C}" destId="{8A03EF48-95C3-4F16-B2E6-58E29C15F3F9}" srcOrd="1" destOrd="0" parTransId="{94CBE9D3-CDD4-43B0-A4D3-0911852D5ADD}" sibTransId="{5ECE6CEA-F4B3-4AED-8782-3ECA6AD99AC1}"/>
    <dgm:cxn modelId="{AA3BBCC2-7FF6-484F-96AD-19C0950D4596}" srcId="{CBCEACC0-2133-4633-BA18-BFD81713995C}" destId="{2CBB3788-337E-4256-B8AA-A3FBB7277305}" srcOrd="11" destOrd="0" parTransId="{A07F4161-7E2C-4738-B7A1-48871AA836DF}" sibTransId="{F0FED55D-9314-4122-9A85-AC01B89E346C}"/>
    <dgm:cxn modelId="{67C6B7C0-AB0B-4EB9-8A65-028A13BC85AE}" type="presOf" srcId="{315A03CE-5691-439C-B325-4EE9803E5D1D}" destId="{49EBB565-8E66-4137-BCAB-48D3FF0A8460}" srcOrd="0" destOrd="0" presId="urn:microsoft.com/office/officeart/2005/8/layout/vList3"/>
    <dgm:cxn modelId="{17C44BDC-062F-44C3-9B80-C67CBADC2FED}" type="presOf" srcId="{A3504D53-5D99-4DE6-A636-380A61D59EDF}" destId="{58988052-1ACE-4F1A-823A-3CE13AAE31FD}" srcOrd="0" destOrd="0" presId="urn:microsoft.com/office/officeart/2005/8/layout/vList3"/>
    <dgm:cxn modelId="{DDCF062F-7564-4DC5-A77B-35CC630BD378}" srcId="{CBCEACC0-2133-4633-BA18-BFD81713995C}" destId="{A3504D53-5D99-4DE6-A636-380A61D59EDF}" srcOrd="4" destOrd="0" parTransId="{55EF6CC4-96EB-45E6-8453-B80844BE445F}" sibTransId="{746716AF-791C-4187-AD6A-44DCC9C355B4}"/>
    <dgm:cxn modelId="{685F8228-5235-45F6-96B9-0D17B35D055B}" type="presOf" srcId="{8A03EF48-95C3-4F16-B2E6-58E29C15F3F9}" destId="{0365A97F-8A71-4129-8D59-16A992C6D825}" srcOrd="0" destOrd="0" presId="urn:microsoft.com/office/officeart/2005/8/layout/vList3"/>
    <dgm:cxn modelId="{7E895B84-C0BE-422A-A7C3-D6A30E229D5E}" srcId="{CBCEACC0-2133-4633-BA18-BFD81713995C}" destId="{315A03CE-5691-439C-B325-4EE9803E5D1D}" srcOrd="12" destOrd="0" parTransId="{BE69BB8A-B261-4902-BC0C-F57F56F1CA62}" sibTransId="{ED913366-551A-44D8-BB11-4B77B6F5550C}"/>
    <dgm:cxn modelId="{53C63EB2-2CBA-40EF-BEAE-7C1426011F95}" type="presOf" srcId="{E1A0BEB7-68FE-4C49-A0E4-B64913AA74B4}" destId="{2C516044-94D5-46AF-BD59-39AA0E17AD41}" srcOrd="0" destOrd="0" presId="urn:microsoft.com/office/officeart/2005/8/layout/vList3"/>
    <dgm:cxn modelId="{F4B74ADA-3C61-4E90-8062-707D5887C1FE}" srcId="{CBCEACC0-2133-4633-BA18-BFD81713995C}" destId="{9D64E1F7-DC6A-4C35-85F6-F6F04AA482AC}" srcOrd="8" destOrd="0" parTransId="{E03B64B6-E9D1-469B-A0B3-C654AE0CBD1B}" sibTransId="{555C43BC-0DBC-43BD-AE34-CB0983B832A3}"/>
    <dgm:cxn modelId="{9CF87700-BAFB-4DF0-8E66-1E2E9C5DAC5A}" type="presOf" srcId="{EF29598C-F203-4D46-8980-AA7A43DC794F}" destId="{68F0D447-5E85-410B-ABF0-895789E18AE7}" srcOrd="0" destOrd="0" presId="urn:microsoft.com/office/officeart/2005/8/layout/vList3"/>
    <dgm:cxn modelId="{5981F2E5-A6A2-495F-97E2-286396C3128B}" srcId="{CBCEACC0-2133-4633-BA18-BFD81713995C}" destId="{C1A13505-970D-4DEC-9837-4CD9AEAC020D}" srcOrd="2" destOrd="0" parTransId="{6213E002-CDE7-480C-B747-CC624605BDB9}" sibTransId="{BCA73DA5-DB43-4FC5-BFE5-1AE94BFB8CAB}"/>
    <dgm:cxn modelId="{8E4B0255-C66A-4E12-A96A-814348C8BDBD}" type="presOf" srcId="{2CBB3788-337E-4256-B8AA-A3FBB7277305}" destId="{525F49E8-9D97-4ECA-94D4-46C79DC10F1C}" srcOrd="0" destOrd="0" presId="urn:microsoft.com/office/officeart/2005/8/layout/vList3"/>
    <dgm:cxn modelId="{BE146138-EA52-466C-B5F8-1729A8B0980B}" srcId="{CBCEACC0-2133-4633-BA18-BFD81713995C}" destId="{5769BC4B-72B0-4C9A-B82B-52DBF318CAB6}" srcOrd="7" destOrd="0" parTransId="{6C5E42E7-A2F2-431B-81C1-A663E07CA645}" sibTransId="{21FABEEE-BC63-4120-A838-3B85813F2038}"/>
    <dgm:cxn modelId="{74DFC789-A524-47FA-BBC6-14CEA224A0E8}" srcId="{CBCEACC0-2133-4633-BA18-BFD81713995C}" destId="{EF29598C-F203-4D46-8980-AA7A43DC794F}" srcOrd="6" destOrd="0" parTransId="{A03FB89C-3598-4E2F-B3BD-F76AD55D7402}" sibTransId="{CEC9893A-6C35-44F2-8DD0-0CC055C75ED1}"/>
    <dgm:cxn modelId="{C93E0B93-2A66-47F9-B164-F808A677626F}" srcId="{CBCEACC0-2133-4633-BA18-BFD81713995C}" destId="{1E3F2097-83AF-48A4-911E-F71A81294F9C}" srcOrd="0" destOrd="0" parTransId="{BEB13398-94B0-4FFB-87CC-1921B6B00665}" sibTransId="{55FD480A-5E94-4657-827B-F33428AE3735}"/>
    <dgm:cxn modelId="{32C353B1-1734-437E-9F3E-08EDF3E0EE08}" type="presOf" srcId="{C1A13505-970D-4DEC-9837-4CD9AEAC020D}" destId="{717B688D-4B9B-4424-8722-2701D8F17D1C}" srcOrd="0" destOrd="0" presId="urn:microsoft.com/office/officeart/2005/8/layout/vList3"/>
    <dgm:cxn modelId="{7A06F30C-958F-45E9-A2E7-BDFAB64104E8}" srcId="{CBCEACC0-2133-4633-BA18-BFD81713995C}" destId="{665D7850-4C47-49F0-8E16-12F8CED3EA85}" srcOrd="5" destOrd="0" parTransId="{4E464C04-A540-43A3-AB47-D03F6128D70B}" sibTransId="{D2A53031-B57D-4F69-AC17-E7EFAE205068}"/>
    <dgm:cxn modelId="{F4CC4EAB-5040-4E16-B51B-3B9CC448EA8E}" type="presOf" srcId="{CBCEACC0-2133-4633-BA18-BFD81713995C}" destId="{15AA083F-BF07-4A62-8C8E-E352C8603151}" srcOrd="0" destOrd="0" presId="urn:microsoft.com/office/officeart/2005/8/layout/vList3"/>
    <dgm:cxn modelId="{14B31F93-C296-427B-8CFB-56BEB06279B2}" srcId="{CBCEACC0-2133-4633-BA18-BFD81713995C}" destId="{C8879D9B-01A9-4830-9BE5-644341DCD7CD}" srcOrd="3" destOrd="0" parTransId="{6B3BFA21-275E-4B97-B091-5242A140C4C8}" sibTransId="{4BA90D08-39E4-4F3E-8664-E1227B0F483D}"/>
    <dgm:cxn modelId="{F96DDD55-A5CB-49EA-9C66-7CE42F2D8A2E}" srcId="{CBCEACC0-2133-4633-BA18-BFD81713995C}" destId="{DCB3140F-373B-45DE-81F0-E67348BB1507}" srcOrd="9" destOrd="0" parTransId="{8C4CBB70-6A31-40AA-BCE2-0DD982D4D6E9}" sibTransId="{723E6E75-68BE-4C22-AAAF-A97A0BE80CEC}"/>
    <dgm:cxn modelId="{01808509-165F-4964-A8B9-3EE1C0288CF2}" type="presOf" srcId="{9D64E1F7-DC6A-4C35-85F6-F6F04AA482AC}" destId="{7F3DC6A2-F33C-43F9-AC43-94E19FE7CE1A}" srcOrd="0" destOrd="0" presId="urn:microsoft.com/office/officeart/2005/8/layout/vList3"/>
    <dgm:cxn modelId="{EC6D713C-74DE-4D0D-9262-30B4D20806F9}" type="presOf" srcId="{DCB3140F-373B-45DE-81F0-E67348BB1507}" destId="{12CC6F97-0F8E-4CE3-954D-FD7E0F67F059}" srcOrd="0" destOrd="0" presId="urn:microsoft.com/office/officeart/2005/8/layout/vList3"/>
    <dgm:cxn modelId="{F699BA30-575E-407B-9F01-87863E7838A3}" type="presOf" srcId="{665D7850-4C47-49F0-8E16-12F8CED3EA85}" destId="{2587706C-8753-4618-8896-DDCC734EBC90}" srcOrd="0" destOrd="0" presId="urn:microsoft.com/office/officeart/2005/8/layout/vList3"/>
    <dgm:cxn modelId="{06F966AD-29E1-4DB4-8AAA-84247353D506}" type="presParOf" srcId="{15AA083F-BF07-4A62-8C8E-E352C8603151}" destId="{35CB78E0-929F-41C2-AC7F-19A76F8DFB61}" srcOrd="0" destOrd="0" presId="urn:microsoft.com/office/officeart/2005/8/layout/vList3"/>
    <dgm:cxn modelId="{6209B6C1-FC4C-4ED6-B85B-A9C6118551A4}" type="presParOf" srcId="{35CB78E0-929F-41C2-AC7F-19A76F8DFB61}" destId="{40A224C3-AF66-408F-B621-30021CA42E0B}" srcOrd="0" destOrd="0" presId="urn:microsoft.com/office/officeart/2005/8/layout/vList3"/>
    <dgm:cxn modelId="{AF627533-5813-4367-BEE0-6C1BF0495B73}" type="presParOf" srcId="{35CB78E0-929F-41C2-AC7F-19A76F8DFB61}" destId="{3E40A40C-D345-4AC9-924A-D2ADA8E98486}" srcOrd="1" destOrd="0" presId="urn:microsoft.com/office/officeart/2005/8/layout/vList3"/>
    <dgm:cxn modelId="{55845CB9-3445-4344-BFBB-AEC32D5FB780}" type="presParOf" srcId="{15AA083F-BF07-4A62-8C8E-E352C8603151}" destId="{4327D681-8D20-458E-8169-736FC29B1B70}" srcOrd="1" destOrd="0" presId="urn:microsoft.com/office/officeart/2005/8/layout/vList3"/>
    <dgm:cxn modelId="{7CB0EA93-DB88-414F-BBD4-CC55058B5E64}" type="presParOf" srcId="{15AA083F-BF07-4A62-8C8E-E352C8603151}" destId="{C394A2D0-75E7-48F2-8B48-1BA547A8078B}" srcOrd="2" destOrd="0" presId="urn:microsoft.com/office/officeart/2005/8/layout/vList3"/>
    <dgm:cxn modelId="{5AF25B72-0546-4763-9A6C-C02C58CB3FA6}" type="presParOf" srcId="{C394A2D0-75E7-48F2-8B48-1BA547A8078B}" destId="{9E8772C2-9B6E-4AFA-A58B-F952E24B9BFE}" srcOrd="0" destOrd="0" presId="urn:microsoft.com/office/officeart/2005/8/layout/vList3"/>
    <dgm:cxn modelId="{612CE950-F47E-46EF-B7BB-C6CA6F22982E}" type="presParOf" srcId="{C394A2D0-75E7-48F2-8B48-1BA547A8078B}" destId="{0365A97F-8A71-4129-8D59-16A992C6D825}" srcOrd="1" destOrd="0" presId="urn:microsoft.com/office/officeart/2005/8/layout/vList3"/>
    <dgm:cxn modelId="{C513A573-8855-4DB4-B2E8-AA9845F44259}" type="presParOf" srcId="{15AA083F-BF07-4A62-8C8E-E352C8603151}" destId="{97DAEDAA-5254-4E7A-8A50-B1411C832A0C}" srcOrd="3" destOrd="0" presId="urn:microsoft.com/office/officeart/2005/8/layout/vList3"/>
    <dgm:cxn modelId="{77AB91B0-6ED8-4712-9B7A-63A6E8C48B5F}" type="presParOf" srcId="{15AA083F-BF07-4A62-8C8E-E352C8603151}" destId="{9986341B-C567-4777-9E1C-923C4D034EA1}" srcOrd="4" destOrd="0" presId="urn:microsoft.com/office/officeart/2005/8/layout/vList3"/>
    <dgm:cxn modelId="{63694AEE-0AA6-4CD6-ABE2-F86C8E084038}" type="presParOf" srcId="{9986341B-C567-4777-9E1C-923C4D034EA1}" destId="{BA603ACA-A7B6-4243-8067-C9422D891560}" srcOrd="0" destOrd="0" presId="urn:microsoft.com/office/officeart/2005/8/layout/vList3"/>
    <dgm:cxn modelId="{9745B4C9-B323-4CE5-84DD-7079D7D5B739}" type="presParOf" srcId="{9986341B-C567-4777-9E1C-923C4D034EA1}" destId="{717B688D-4B9B-4424-8722-2701D8F17D1C}" srcOrd="1" destOrd="0" presId="urn:microsoft.com/office/officeart/2005/8/layout/vList3"/>
    <dgm:cxn modelId="{76E6440A-0F6C-4D7A-A54A-7A168CD6B00D}" type="presParOf" srcId="{15AA083F-BF07-4A62-8C8E-E352C8603151}" destId="{75DCDD3C-6D96-43B9-84D2-597A829A3890}" srcOrd="5" destOrd="0" presId="urn:microsoft.com/office/officeart/2005/8/layout/vList3"/>
    <dgm:cxn modelId="{1C50589E-A6A0-46B8-AC0C-1EF91B4CB3A9}" type="presParOf" srcId="{15AA083F-BF07-4A62-8C8E-E352C8603151}" destId="{83E6AC85-6DFE-4C14-961B-0CE408A29E0E}" srcOrd="6" destOrd="0" presId="urn:microsoft.com/office/officeart/2005/8/layout/vList3"/>
    <dgm:cxn modelId="{6FED95BA-AA2D-40C8-B74B-58F605CB2ED7}" type="presParOf" srcId="{83E6AC85-6DFE-4C14-961B-0CE408A29E0E}" destId="{D9CDBA06-8F75-4262-828B-E353846A50B9}" srcOrd="0" destOrd="0" presId="urn:microsoft.com/office/officeart/2005/8/layout/vList3"/>
    <dgm:cxn modelId="{0F73F6B9-1C1B-4B52-AA7A-8AD14BFBFB96}" type="presParOf" srcId="{83E6AC85-6DFE-4C14-961B-0CE408A29E0E}" destId="{BF630D53-AF15-4AB5-B25B-5798B96E4DA3}" srcOrd="1" destOrd="0" presId="urn:microsoft.com/office/officeart/2005/8/layout/vList3"/>
    <dgm:cxn modelId="{63B48780-F431-48A8-AC78-08F1771D176C}" type="presParOf" srcId="{15AA083F-BF07-4A62-8C8E-E352C8603151}" destId="{4E54C306-2DB9-42CE-B5BA-556729E77151}" srcOrd="7" destOrd="0" presId="urn:microsoft.com/office/officeart/2005/8/layout/vList3"/>
    <dgm:cxn modelId="{828F08D3-245B-42EE-9915-16ED4DCB9006}" type="presParOf" srcId="{15AA083F-BF07-4A62-8C8E-E352C8603151}" destId="{3FF6B816-3334-4657-9E81-AB7B212426EC}" srcOrd="8" destOrd="0" presId="urn:microsoft.com/office/officeart/2005/8/layout/vList3"/>
    <dgm:cxn modelId="{00059A09-66C3-4CF9-BE0B-9B695BD542F2}" type="presParOf" srcId="{3FF6B816-3334-4657-9E81-AB7B212426EC}" destId="{823EC635-663D-4504-B773-07819F685898}" srcOrd="0" destOrd="0" presId="urn:microsoft.com/office/officeart/2005/8/layout/vList3"/>
    <dgm:cxn modelId="{6522DA9C-2BB1-45ED-8075-D7B2380BE569}" type="presParOf" srcId="{3FF6B816-3334-4657-9E81-AB7B212426EC}" destId="{58988052-1ACE-4F1A-823A-3CE13AAE31FD}" srcOrd="1" destOrd="0" presId="urn:microsoft.com/office/officeart/2005/8/layout/vList3"/>
    <dgm:cxn modelId="{0983880F-23AC-42C5-A46C-433D8EBE36B1}" type="presParOf" srcId="{15AA083F-BF07-4A62-8C8E-E352C8603151}" destId="{6E810CBF-46B5-4194-A393-DCB6C6CDBB1A}" srcOrd="9" destOrd="0" presId="urn:microsoft.com/office/officeart/2005/8/layout/vList3"/>
    <dgm:cxn modelId="{4F38768A-7394-4EE9-9726-507FE2A6FCF0}" type="presParOf" srcId="{15AA083F-BF07-4A62-8C8E-E352C8603151}" destId="{1C50CCD1-CE3C-454F-A6B9-70845F808C9B}" srcOrd="10" destOrd="0" presId="urn:microsoft.com/office/officeart/2005/8/layout/vList3"/>
    <dgm:cxn modelId="{69F05FE9-E57B-48CC-87C5-F4AF7853EBF7}" type="presParOf" srcId="{1C50CCD1-CE3C-454F-A6B9-70845F808C9B}" destId="{1E1ABB2E-43F1-4813-B9AC-91DB6D646162}" srcOrd="0" destOrd="0" presId="urn:microsoft.com/office/officeart/2005/8/layout/vList3"/>
    <dgm:cxn modelId="{FF272309-ECDE-4E37-90AF-F84977CC47E7}" type="presParOf" srcId="{1C50CCD1-CE3C-454F-A6B9-70845F808C9B}" destId="{2587706C-8753-4618-8896-DDCC734EBC90}" srcOrd="1" destOrd="0" presId="urn:microsoft.com/office/officeart/2005/8/layout/vList3"/>
    <dgm:cxn modelId="{03DED9FE-CB3B-439D-BA8D-A2B7A493659F}" type="presParOf" srcId="{15AA083F-BF07-4A62-8C8E-E352C8603151}" destId="{0CA2C4FB-C1A5-4F0C-BC0B-BD5206F24790}" srcOrd="11" destOrd="0" presId="urn:microsoft.com/office/officeart/2005/8/layout/vList3"/>
    <dgm:cxn modelId="{101EC29E-1532-4381-93FB-32ADB01DF5CF}" type="presParOf" srcId="{15AA083F-BF07-4A62-8C8E-E352C8603151}" destId="{0F8007FA-1DF8-43D7-A9CD-8526A77D4816}" srcOrd="12" destOrd="0" presId="urn:microsoft.com/office/officeart/2005/8/layout/vList3"/>
    <dgm:cxn modelId="{DDA9DC00-1251-4555-A91A-0BDC7FADE3AF}" type="presParOf" srcId="{0F8007FA-1DF8-43D7-A9CD-8526A77D4816}" destId="{097E9BD9-3C93-48CF-A42D-C37CBB0CDBC6}" srcOrd="0" destOrd="0" presId="urn:microsoft.com/office/officeart/2005/8/layout/vList3"/>
    <dgm:cxn modelId="{7AE1FEEC-17B8-406B-98C0-F1EA7DDECD1B}" type="presParOf" srcId="{0F8007FA-1DF8-43D7-A9CD-8526A77D4816}" destId="{68F0D447-5E85-410B-ABF0-895789E18AE7}" srcOrd="1" destOrd="0" presId="urn:microsoft.com/office/officeart/2005/8/layout/vList3"/>
    <dgm:cxn modelId="{33FD3273-82D4-4E3F-AF47-DCFDBC1FE489}" type="presParOf" srcId="{15AA083F-BF07-4A62-8C8E-E352C8603151}" destId="{2A32EF73-FC93-4875-9742-E9480886341D}" srcOrd="13" destOrd="0" presId="urn:microsoft.com/office/officeart/2005/8/layout/vList3"/>
    <dgm:cxn modelId="{91C1D61C-4EA0-415C-A2E7-B4AA9352FB8A}" type="presParOf" srcId="{15AA083F-BF07-4A62-8C8E-E352C8603151}" destId="{73F8B29B-F2CA-4B95-9A09-83DDDB0CAF51}" srcOrd="14" destOrd="0" presId="urn:microsoft.com/office/officeart/2005/8/layout/vList3"/>
    <dgm:cxn modelId="{324C5C0C-4570-4A45-96E6-995429CD2317}" type="presParOf" srcId="{73F8B29B-F2CA-4B95-9A09-83DDDB0CAF51}" destId="{D15BCA3A-945B-43E4-B6F0-35AF4EDB9DC1}" srcOrd="0" destOrd="0" presId="urn:microsoft.com/office/officeart/2005/8/layout/vList3"/>
    <dgm:cxn modelId="{1AE341E6-976C-461D-AE23-42B74F38842F}" type="presParOf" srcId="{73F8B29B-F2CA-4B95-9A09-83DDDB0CAF51}" destId="{A9459D64-3911-4016-B677-97C0D07CEDDC}" srcOrd="1" destOrd="0" presId="urn:microsoft.com/office/officeart/2005/8/layout/vList3"/>
    <dgm:cxn modelId="{C48CD32C-9C69-4498-85D7-53DA926408DC}" type="presParOf" srcId="{15AA083F-BF07-4A62-8C8E-E352C8603151}" destId="{C3D3F30C-0C0F-41A5-BD0C-AF21E6820836}" srcOrd="15" destOrd="0" presId="urn:microsoft.com/office/officeart/2005/8/layout/vList3"/>
    <dgm:cxn modelId="{976BE7B3-11D3-4007-A24E-EC3F70D75EEE}" type="presParOf" srcId="{15AA083F-BF07-4A62-8C8E-E352C8603151}" destId="{94289F45-7342-4707-AA0C-393369E47D8A}" srcOrd="16" destOrd="0" presId="urn:microsoft.com/office/officeart/2005/8/layout/vList3"/>
    <dgm:cxn modelId="{54C21CA1-958A-4651-8865-90498DD7293B}" type="presParOf" srcId="{94289F45-7342-4707-AA0C-393369E47D8A}" destId="{63424243-686D-417F-9A91-521D3C120407}" srcOrd="0" destOrd="0" presId="urn:microsoft.com/office/officeart/2005/8/layout/vList3"/>
    <dgm:cxn modelId="{ADA88FDC-432F-4FD6-A09B-2295FB459690}" type="presParOf" srcId="{94289F45-7342-4707-AA0C-393369E47D8A}" destId="{7F3DC6A2-F33C-43F9-AC43-94E19FE7CE1A}" srcOrd="1" destOrd="0" presId="urn:microsoft.com/office/officeart/2005/8/layout/vList3"/>
    <dgm:cxn modelId="{E3B3C6EF-C35F-4EC3-BD38-F92BD217144A}" type="presParOf" srcId="{15AA083F-BF07-4A62-8C8E-E352C8603151}" destId="{499EEDB2-6F9D-4F29-A99F-30047CA5FE35}" srcOrd="17" destOrd="0" presId="urn:microsoft.com/office/officeart/2005/8/layout/vList3"/>
    <dgm:cxn modelId="{32F268DF-3C34-4D4B-87EF-68CA011619C9}" type="presParOf" srcId="{15AA083F-BF07-4A62-8C8E-E352C8603151}" destId="{B6E6D18B-E59F-4612-9D65-24B15195BFCF}" srcOrd="18" destOrd="0" presId="urn:microsoft.com/office/officeart/2005/8/layout/vList3"/>
    <dgm:cxn modelId="{F111C62A-8C6A-4E61-BED7-2BBE6B51DED7}" type="presParOf" srcId="{B6E6D18B-E59F-4612-9D65-24B15195BFCF}" destId="{005BD5C1-1CB0-4BC6-825A-E5A67277A31E}" srcOrd="0" destOrd="0" presId="urn:microsoft.com/office/officeart/2005/8/layout/vList3"/>
    <dgm:cxn modelId="{F5D69E71-CDE0-432F-8F3A-F8DCA34AC8CE}" type="presParOf" srcId="{B6E6D18B-E59F-4612-9D65-24B15195BFCF}" destId="{12CC6F97-0F8E-4CE3-954D-FD7E0F67F059}" srcOrd="1" destOrd="0" presId="urn:microsoft.com/office/officeart/2005/8/layout/vList3"/>
    <dgm:cxn modelId="{03E46897-4EA8-4CCD-A41F-17A74096765D}" type="presParOf" srcId="{15AA083F-BF07-4A62-8C8E-E352C8603151}" destId="{5F99FEBE-5D98-4726-AB96-BDFB5C12612E}" srcOrd="19" destOrd="0" presId="urn:microsoft.com/office/officeart/2005/8/layout/vList3"/>
    <dgm:cxn modelId="{607493AD-9945-470B-A369-4D52BF04788A}" type="presParOf" srcId="{15AA083F-BF07-4A62-8C8E-E352C8603151}" destId="{9D0FBA5E-989C-4429-9D2E-EA6E09DECDB0}" srcOrd="20" destOrd="0" presId="urn:microsoft.com/office/officeart/2005/8/layout/vList3"/>
    <dgm:cxn modelId="{9343A88E-E0E3-4332-8876-17B6282A0ADD}" type="presParOf" srcId="{9D0FBA5E-989C-4429-9D2E-EA6E09DECDB0}" destId="{1DCAB0A4-7E50-4A42-92F6-85B563372D21}" srcOrd="0" destOrd="0" presId="urn:microsoft.com/office/officeart/2005/8/layout/vList3"/>
    <dgm:cxn modelId="{2256D9F4-0DC6-4A19-86AF-33451450E899}" type="presParOf" srcId="{9D0FBA5E-989C-4429-9D2E-EA6E09DECDB0}" destId="{2C516044-94D5-46AF-BD59-39AA0E17AD41}" srcOrd="1" destOrd="0" presId="urn:microsoft.com/office/officeart/2005/8/layout/vList3"/>
    <dgm:cxn modelId="{27988E7C-6ECB-439E-916B-5E6F512CADBE}" type="presParOf" srcId="{15AA083F-BF07-4A62-8C8E-E352C8603151}" destId="{43439E4F-0D7B-44E9-97A9-65AB8B9B60F1}" srcOrd="21" destOrd="0" presId="urn:microsoft.com/office/officeart/2005/8/layout/vList3"/>
    <dgm:cxn modelId="{12176863-0147-435A-87F5-EC942397BFD3}" type="presParOf" srcId="{15AA083F-BF07-4A62-8C8E-E352C8603151}" destId="{91F0A3FC-45FC-4DC0-99BB-FA38E6E18817}" srcOrd="22" destOrd="0" presId="urn:microsoft.com/office/officeart/2005/8/layout/vList3"/>
    <dgm:cxn modelId="{ECD4F8D2-AC17-4E7D-B9E4-7A5EE30769AC}" type="presParOf" srcId="{91F0A3FC-45FC-4DC0-99BB-FA38E6E18817}" destId="{AFAFB3ED-BE77-4D0C-8EAA-998091070C8F}" srcOrd="0" destOrd="0" presId="urn:microsoft.com/office/officeart/2005/8/layout/vList3"/>
    <dgm:cxn modelId="{34E04820-8D0E-4809-930E-6DA2086A9406}" type="presParOf" srcId="{91F0A3FC-45FC-4DC0-99BB-FA38E6E18817}" destId="{525F49E8-9D97-4ECA-94D4-46C79DC10F1C}" srcOrd="1" destOrd="0" presId="urn:microsoft.com/office/officeart/2005/8/layout/vList3"/>
    <dgm:cxn modelId="{2292E13A-BEF1-4B00-8DB7-C936A1ECAA66}" type="presParOf" srcId="{15AA083F-BF07-4A62-8C8E-E352C8603151}" destId="{5E802D75-E01A-46B5-A8EA-23472DA253A8}" srcOrd="23" destOrd="0" presId="urn:microsoft.com/office/officeart/2005/8/layout/vList3"/>
    <dgm:cxn modelId="{3F44B3E5-1292-48C6-8E75-7436DF50A476}" type="presParOf" srcId="{15AA083F-BF07-4A62-8C8E-E352C8603151}" destId="{514ADF60-C69E-4D74-A672-CA316B27087B}" srcOrd="24" destOrd="0" presId="urn:microsoft.com/office/officeart/2005/8/layout/vList3"/>
    <dgm:cxn modelId="{61E2644D-0205-4F54-88F6-C3DA851C2FF7}" type="presParOf" srcId="{514ADF60-C69E-4D74-A672-CA316B27087B}" destId="{5FB5DC28-ABF6-4CBD-A879-5B9652DEDA2D}" srcOrd="0" destOrd="0" presId="urn:microsoft.com/office/officeart/2005/8/layout/vList3"/>
    <dgm:cxn modelId="{3E0B0FBF-39D8-401E-8DB5-1D373B1D2DBA}" type="presParOf" srcId="{514ADF60-C69E-4D74-A672-CA316B27087B}" destId="{49EBB565-8E66-4137-BCAB-48D3FF0A846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0A40C-D345-4AC9-924A-D2ADA8E98486}">
      <dsp:nvSpPr>
        <dsp:cNvPr id="0" name=""/>
        <dsp:cNvSpPr/>
      </dsp:nvSpPr>
      <dsp:spPr>
        <a:xfrm rot="10800000">
          <a:off x="1377996" y="1916"/>
          <a:ext cx="5157033" cy="3161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42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Automotive</a:t>
          </a:r>
          <a:endParaRPr lang="nl-NL" sz="1400" kern="1200" dirty="0"/>
        </a:p>
      </dsp:txBody>
      <dsp:txXfrm rot="10800000">
        <a:off x="1457040" y="1916"/>
        <a:ext cx="5077989" cy="316175"/>
      </dsp:txXfrm>
    </dsp:sp>
    <dsp:sp modelId="{40A224C3-AF66-408F-B621-30021CA42E0B}">
      <dsp:nvSpPr>
        <dsp:cNvPr id="0" name=""/>
        <dsp:cNvSpPr/>
      </dsp:nvSpPr>
      <dsp:spPr>
        <a:xfrm>
          <a:off x="1219908" y="1916"/>
          <a:ext cx="316175" cy="3161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65A97F-8A71-4129-8D59-16A992C6D825}">
      <dsp:nvSpPr>
        <dsp:cNvPr id="0" name=""/>
        <dsp:cNvSpPr/>
      </dsp:nvSpPr>
      <dsp:spPr>
        <a:xfrm rot="10800000">
          <a:off x="1377996" y="412473"/>
          <a:ext cx="5157033" cy="3161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42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Aviation</a:t>
          </a:r>
          <a:endParaRPr lang="nl-NL" sz="1400" kern="1200" dirty="0"/>
        </a:p>
      </dsp:txBody>
      <dsp:txXfrm rot="10800000">
        <a:off x="1457040" y="412473"/>
        <a:ext cx="5077989" cy="316175"/>
      </dsp:txXfrm>
    </dsp:sp>
    <dsp:sp modelId="{9E8772C2-9B6E-4AFA-A58B-F952E24B9BFE}">
      <dsp:nvSpPr>
        <dsp:cNvPr id="0" name=""/>
        <dsp:cNvSpPr/>
      </dsp:nvSpPr>
      <dsp:spPr>
        <a:xfrm>
          <a:off x="1219908" y="412473"/>
          <a:ext cx="316175" cy="3161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17B688D-4B9B-4424-8722-2701D8F17D1C}">
      <dsp:nvSpPr>
        <dsp:cNvPr id="0" name=""/>
        <dsp:cNvSpPr/>
      </dsp:nvSpPr>
      <dsp:spPr>
        <a:xfrm rot="10800000">
          <a:off x="1377996" y="823029"/>
          <a:ext cx="5157033" cy="3161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42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Electrotechniek</a:t>
          </a:r>
          <a:endParaRPr lang="nl-NL" sz="1400" kern="1200" dirty="0"/>
        </a:p>
      </dsp:txBody>
      <dsp:txXfrm rot="10800000">
        <a:off x="1457040" y="823029"/>
        <a:ext cx="5077989" cy="316175"/>
      </dsp:txXfrm>
    </dsp:sp>
    <dsp:sp modelId="{BA603ACA-A7B6-4243-8067-C9422D891560}">
      <dsp:nvSpPr>
        <dsp:cNvPr id="0" name=""/>
        <dsp:cNvSpPr/>
      </dsp:nvSpPr>
      <dsp:spPr>
        <a:xfrm>
          <a:off x="1219908" y="823029"/>
          <a:ext cx="316175" cy="3161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630D53-AF15-4AB5-B25B-5798B96E4DA3}">
      <dsp:nvSpPr>
        <dsp:cNvPr id="0" name=""/>
        <dsp:cNvSpPr/>
      </dsp:nvSpPr>
      <dsp:spPr>
        <a:xfrm rot="10800000">
          <a:off x="1377996" y="1233586"/>
          <a:ext cx="5157033" cy="3161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42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Engineering</a:t>
          </a:r>
          <a:endParaRPr lang="nl-NL" sz="1400" kern="1200" dirty="0"/>
        </a:p>
      </dsp:txBody>
      <dsp:txXfrm rot="10800000">
        <a:off x="1457040" y="1233586"/>
        <a:ext cx="5077989" cy="316175"/>
      </dsp:txXfrm>
    </dsp:sp>
    <dsp:sp modelId="{D9CDBA06-8F75-4262-828B-E353846A50B9}">
      <dsp:nvSpPr>
        <dsp:cNvPr id="0" name=""/>
        <dsp:cNvSpPr/>
      </dsp:nvSpPr>
      <dsp:spPr>
        <a:xfrm>
          <a:off x="1219908" y="1233586"/>
          <a:ext cx="316175" cy="3161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8988052-1ACE-4F1A-823A-3CE13AAE31FD}">
      <dsp:nvSpPr>
        <dsp:cNvPr id="0" name=""/>
        <dsp:cNvSpPr/>
      </dsp:nvSpPr>
      <dsp:spPr>
        <a:xfrm rot="10800000">
          <a:off x="1377996" y="1644142"/>
          <a:ext cx="5157033" cy="3161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42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Industrieel Product Ontwerpen</a:t>
          </a:r>
          <a:endParaRPr lang="nl-NL" sz="1400" kern="1200" dirty="0"/>
        </a:p>
      </dsp:txBody>
      <dsp:txXfrm rot="10800000">
        <a:off x="1457040" y="1644142"/>
        <a:ext cx="5077989" cy="316175"/>
      </dsp:txXfrm>
    </dsp:sp>
    <dsp:sp modelId="{823EC635-663D-4504-B773-07819F685898}">
      <dsp:nvSpPr>
        <dsp:cNvPr id="0" name=""/>
        <dsp:cNvSpPr/>
      </dsp:nvSpPr>
      <dsp:spPr>
        <a:xfrm>
          <a:off x="1219908" y="1644142"/>
          <a:ext cx="316175" cy="3161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587706C-8753-4618-8896-DDCC734EBC90}">
      <dsp:nvSpPr>
        <dsp:cNvPr id="0" name=""/>
        <dsp:cNvSpPr/>
      </dsp:nvSpPr>
      <dsp:spPr>
        <a:xfrm rot="10800000">
          <a:off x="1377996" y="2054698"/>
          <a:ext cx="5157033" cy="3161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42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Aeronautical Engineering</a:t>
          </a:r>
          <a:endParaRPr lang="nl-NL" sz="1400" kern="1200" dirty="0"/>
        </a:p>
      </dsp:txBody>
      <dsp:txXfrm rot="10800000">
        <a:off x="1457040" y="2054698"/>
        <a:ext cx="5077989" cy="316175"/>
      </dsp:txXfrm>
    </dsp:sp>
    <dsp:sp modelId="{1E1ABB2E-43F1-4813-B9AC-91DB6D646162}">
      <dsp:nvSpPr>
        <dsp:cNvPr id="0" name=""/>
        <dsp:cNvSpPr/>
      </dsp:nvSpPr>
      <dsp:spPr>
        <a:xfrm>
          <a:off x="1219908" y="2054698"/>
          <a:ext cx="316175" cy="3161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8F0D447-5E85-410B-ABF0-895789E18AE7}">
      <dsp:nvSpPr>
        <dsp:cNvPr id="0" name=""/>
        <dsp:cNvSpPr/>
      </dsp:nvSpPr>
      <dsp:spPr>
        <a:xfrm rot="10800000">
          <a:off x="1377996" y="2465255"/>
          <a:ext cx="5157033" cy="3161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42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Logistics Engineering</a:t>
          </a:r>
          <a:endParaRPr lang="nl-NL" sz="1400" kern="1200" dirty="0"/>
        </a:p>
      </dsp:txBody>
      <dsp:txXfrm rot="10800000">
        <a:off x="1457040" y="2465255"/>
        <a:ext cx="5077989" cy="316175"/>
      </dsp:txXfrm>
    </dsp:sp>
    <dsp:sp modelId="{097E9BD9-3C93-48CF-A42D-C37CBB0CDBC6}">
      <dsp:nvSpPr>
        <dsp:cNvPr id="0" name=""/>
        <dsp:cNvSpPr/>
      </dsp:nvSpPr>
      <dsp:spPr>
        <a:xfrm>
          <a:off x="1219908" y="2465255"/>
          <a:ext cx="316175" cy="3161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9459D64-3911-4016-B677-97C0D07CEDDC}">
      <dsp:nvSpPr>
        <dsp:cNvPr id="0" name=""/>
        <dsp:cNvSpPr/>
      </dsp:nvSpPr>
      <dsp:spPr>
        <a:xfrm rot="10800000">
          <a:off x="1377996" y="2875811"/>
          <a:ext cx="5157033" cy="3161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42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Maritieme Techniek</a:t>
          </a:r>
          <a:endParaRPr lang="nl-NL" sz="1400" kern="1200" dirty="0"/>
        </a:p>
      </dsp:txBody>
      <dsp:txXfrm rot="10800000">
        <a:off x="1457040" y="2875811"/>
        <a:ext cx="5077989" cy="316175"/>
      </dsp:txXfrm>
    </dsp:sp>
    <dsp:sp modelId="{D15BCA3A-945B-43E4-B6F0-35AF4EDB9DC1}">
      <dsp:nvSpPr>
        <dsp:cNvPr id="0" name=""/>
        <dsp:cNvSpPr/>
      </dsp:nvSpPr>
      <dsp:spPr>
        <a:xfrm>
          <a:off x="1219908" y="2875811"/>
          <a:ext cx="316175" cy="3161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F3DC6A2-F33C-43F9-AC43-94E19FE7CE1A}">
      <dsp:nvSpPr>
        <dsp:cNvPr id="0" name=""/>
        <dsp:cNvSpPr/>
      </dsp:nvSpPr>
      <dsp:spPr>
        <a:xfrm rot="10800000">
          <a:off x="1377996" y="3286367"/>
          <a:ext cx="5157033" cy="3161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42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Mechatronica</a:t>
          </a:r>
          <a:endParaRPr lang="nl-NL" sz="1400" kern="1200" dirty="0"/>
        </a:p>
      </dsp:txBody>
      <dsp:txXfrm rot="10800000">
        <a:off x="1457040" y="3286367"/>
        <a:ext cx="5077989" cy="316175"/>
      </dsp:txXfrm>
    </dsp:sp>
    <dsp:sp modelId="{63424243-686D-417F-9A91-521D3C120407}">
      <dsp:nvSpPr>
        <dsp:cNvPr id="0" name=""/>
        <dsp:cNvSpPr/>
      </dsp:nvSpPr>
      <dsp:spPr>
        <a:xfrm>
          <a:off x="1219908" y="3286367"/>
          <a:ext cx="316175" cy="3161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CC6F97-0F8E-4CE3-954D-FD7E0F67F059}">
      <dsp:nvSpPr>
        <dsp:cNvPr id="0" name=""/>
        <dsp:cNvSpPr/>
      </dsp:nvSpPr>
      <dsp:spPr>
        <a:xfrm rot="10800000">
          <a:off x="1377996" y="3696924"/>
          <a:ext cx="5157033" cy="3161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42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Mens en Techniek</a:t>
          </a:r>
          <a:endParaRPr lang="nl-NL" sz="1400" kern="1200" dirty="0"/>
        </a:p>
      </dsp:txBody>
      <dsp:txXfrm rot="10800000">
        <a:off x="1457040" y="3696924"/>
        <a:ext cx="5077989" cy="316175"/>
      </dsp:txXfrm>
    </dsp:sp>
    <dsp:sp modelId="{005BD5C1-1CB0-4BC6-825A-E5A67277A31E}">
      <dsp:nvSpPr>
        <dsp:cNvPr id="0" name=""/>
        <dsp:cNvSpPr/>
      </dsp:nvSpPr>
      <dsp:spPr>
        <a:xfrm>
          <a:off x="1219908" y="3696924"/>
          <a:ext cx="316175" cy="3161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C516044-94D5-46AF-BD59-39AA0E17AD41}">
      <dsp:nvSpPr>
        <dsp:cNvPr id="0" name=""/>
        <dsp:cNvSpPr/>
      </dsp:nvSpPr>
      <dsp:spPr>
        <a:xfrm rot="10800000">
          <a:off x="1377996" y="4107480"/>
          <a:ext cx="5157033" cy="3161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42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Technische Bedrijfskunde</a:t>
          </a:r>
          <a:endParaRPr lang="nl-NL" sz="1400" kern="1200" dirty="0"/>
        </a:p>
      </dsp:txBody>
      <dsp:txXfrm rot="10800000">
        <a:off x="1457040" y="4107480"/>
        <a:ext cx="5077989" cy="316175"/>
      </dsp:txXfrm>
    </dsp:sp>
    <dsp:sp modelId="{1DCAB0A4-7E50-4A42-92F6-85B563372D21}">
      <dsp:nvSpPr>
        <dsp:cNvPr id="0" name=""/>
        <dsp:cNvSpPr/>
      </dsp:nvSpPr>
      <dsp:spPr>
        <a:xfrm>
          <a:off x="1219908" y="4107480"/>
          <a:ext cx="316175" cy="3161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5F49E8-9D97-4ECA-94D4-46C79DC10F1C}">
      <dsp:nvSpPr>
        <dsp:cNvPr id="0" name=""/>
        <dsp:cNvSpPr/>
      </dsp:nvSpPr>
      <dsp:spPr>
        <a:xfrm rot="10800000">
          <a:off x="1377996" y="4518037"/>
          <a:ext cx="5157033" cy="3161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42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Toegepaste Wiskunde</a:t>
          </a:r>
          <a:endParaRPr lang="nl-NL" sz="1400" kern="1200" dirty="0"/>
        </a:p>
      </dsp:txBody>
      <dsp:txXfrm rot="10800000">
        <a:off x="1457040" y="4518037"/>
        <a:ext cx="5077989" cy="316175"/>
      </dsp:txXfrm>
    </dsp:sp>
    <dsp:sp modelId="{AFAFB3ED-BE77-4D0C-8EAA-998091070C8F}">
      <dsp:nvSpPr>
        <dsp:cNvPr id="0" name=""/>
        <dsp:cNvSpPr/>
      </dsp:nvSpPr>
      <dsp:spPr>
        <a:xfrm>
          <a:off x="1219908" y="4518037"/>
          <a:ext cx="316175" cy="3161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9EBB565-8E66-4137-BCAB-48D3FF0A8460}">
      <dsp:nvSpPr>
        <dsp:cNvPr id="0" name=""/>
        <dsp:cNvSpPr/>
      </dsp:nvSpPr>
      <dsp:spPr>
        <a:xfrm rot="10800000">
          <a:off x="1377996" y="4928593"/>
          <a:ext cx="5157033" cy="3161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42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Werktuigbouwkunde</a:t>
          </a:r>
          <a:endParaRPr lang="nl-NL" sz="1400" kern="1200" dirty="0"/>
        </a:p>
      </dsp:txBody>
      <dsp:txXfrm rot="10800000">
        <a:off x="1457040" y="4928593"/>
        <a:ext cx="5077989" cy="316175"/>
      </dsp:txXfrm>
    </dsp:sp>
    <dsp:sp modelId="{5FB5DC28-ABF6-4CBD-A879-5B9652DEDA2D}">
      <dsp:nvSpPr>
        <dsp:cNvPr id="0" name=""/>
        <dsp:cNvSpPr/>
      </dsp:nvSpPr>
      <dsp:spPr>
        <a:xfrm>
          <a:off x="1219908" y="4928593"/>
          <a:ext cx="316175" cy="3161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122F8-4AEA-F742-94ED-F0E396F621CD}" type="datetimeFigureOut">
              <a:rPr lang="nl-NL" smtClean="0"/>
              <a:t>10-2-2023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00FD5-A3D8-7C4B-959A-34B8A1E285D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126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5A1FC2-C702-C04F-A475-381AF59DA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A503445B-A78B-3342-B198-2B162B064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7F7E3DE8-D830-194C-8900-4069EB74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10-2-2023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1A89A0C2-0F0C-1941-84A8-A213F332E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080B9F63-3E7D-EE4F-8764-D5DD4E4E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326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C67F23A-EDFA-EE42-88F7-A4243B1C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4B7A8EDE-3AD7-0741-94CA-165413EAE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8BD7B070-E4DE-1545-9DE7-19D57B9D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10-2-2023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F8C78C5D-D469-9E49-8B54-46525407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AD822BE-10F9-EF4F-89CB-3757ECA8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277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A998445A-0CE4-8C4E-8B3A-E2C41EC11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11AA3993-4CC2-E445-8234-C111168D3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C4545B1-4DBF-D144-8893-CB9E31BC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10-2-2023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F2C5A67-B0C5-4041-8C35-B672F2F4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1812DEE-2D17-DB4C-B5DD-ACB743C0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460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1CAD85-58E9-0147-B578-29B4CDD2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EEE0B0B-6C7A-7C42-82ED-2FF57B613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83C25A13-C4A7-2348-82A9-A7247650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10-2-2023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694D4FC-6C5C-414C-96E7-09F334DE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AA3815EB-D38C-4A48-AF0A-43DE05FF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524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51A9CE7-0CC8-9346-BFE7-6155EF10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D10950E0-3E3D-A54A-9A8B-7AE0C4DDC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7D4ACA38-24A0-284A-9DDB-7286A0218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10-2-2023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F03279F6-FF67-F94A-91A7-CCC957571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8B2AE4B3-55E2-2844-89C6-A9CDBCA2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449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8B4C1FC-5AC8-C445-8317-01BA03B9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264E110-7278-9141-B927-8C103013C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709862F9-E8EC-1F49-B873-CED18F5BA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8EE9054B-30D7-9348-82D9-5E543653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10-2-2023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03CB5ACF-DCEF-824E-9624-8C8C4286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F2DE2BE4-EB80-2B48-A902-B54F0DF7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090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1EF3A02-7963-514E-BB24-7BD400E46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B46FDC69-60DA-0240-A7BF-35C42E1A8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AE113043-74FF-C24E-97C9-6F909C7B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C7DAD336-C00E-6847-BE36-735A0B231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0D67DF55-6565-AE41-9825-CC7A221EF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F6A31182-88E5-074F-B448-481B1E78B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10-2-2023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355AF70E-1B2B-6349-802C-F166EB4D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555AB26E-A131-E747-BB34-E874763E3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035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4F20B87-CBFE-7945-A434-F35BE7FEB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BE37C420-FEB5-FA43-8ED3-1374936C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10-2-2023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33207F30-A5E9-A449-9D24-D46CA56C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FE1210E0-D8A3-4E47-A2C7-B181E5D9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870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B698817F-5DAD-2142-87FB-C7A9E098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10-2-2023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6E151372-3E9C-F245-8ECC-3913DC71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6D3D8352-711F-1E4E-BAA8-9EFDDD22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026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7B66D39-74A1-BC46-973F-6F4EAE9C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21FEEEA-64AB-D44F-98FD-1FDD32C70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58235E5B-71A0-9E47-B411-3394ED89B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BF328F73-43BE-0C4E-949D-BBB089E0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10-2-2023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38634A84-4C8F-124A-A3CC-2E87EDB2E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3771A802-31A2-F749-964D-BE662ED1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301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AF56292-792E-C644-8E42-D4EDACE6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7568549F-916E-7F4A-B997-8E5B02FDC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D0205EDF-9C70-D645-AC4A-26D00FB90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34440D45-D398-EC49-8E73-6E9ADBB72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10-2-2023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AA5F1C4-21AE-C04D-844F-2E108156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A8496B4C-D514-3B4E-A04E-78F6DA69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091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F488B147-8E31-CD44-B248-99F98000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EEAF5875-59E4-374C-9B8F-11EA0F1E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428A3DF-2F85-A34B-AE24-569BCDFC9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1E437-5B33-0F4A-B3C5-B95F2D4B9254}" type="datetimeFigureOut">
              <a:rPr lang="nl-NL" smtClean="0"/>
              <a:t>10-2-2023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254F2C70-034C-4847-8E5E-65C5F63E4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1AC474AB-50BB-064F-9A15-9A9EC314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251EA-6197-B34C-B95B-CED2E1B65A7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268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s://www.hbo-engineering.nl/_asset/_public/HBO-Engineering-domeinprofiel-2022-def.pdf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327CD12-A6CF-489C-ADCF-17D7E56C7B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4E48C8E-1009-4750-9630-436223C9EE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70ACFF1E-E5E6-43E9-A5B7-33E0BEBD6E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C217FABC-C638-4392-847B-1D5D24ACF2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5F4D7986-89F7-4A82-BCE1-D3748FA194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086EDA91-62A8-4A58-8FD1-50579B98CC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D2FE2666-E34E-4114-988D-0D6E0E7EFE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30447EE7-0C29-4B15-AABB-C0C4A8F6A7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D5347D5C-1205-4D74-AA55-A6AC8C7815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13696D3F-405F-490D-AF68-9BBDC7DDDA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8194048F-FCD0-4944-9723-14BFD07155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F634E52A-02AD-4955-AA3F-8E8935F41F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99E661E3-26F4-4992-B424-91AAE0A006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65FC5C1D-91B5-4EBF-9A3E-BB5DC1E2A7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6D39CDA7-D7D3-4FED-B2BA-40464AA42D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F7F716E2-501F-47E8-9626-D9EC5492C1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3074FC5C-533A-4B99-8B9E-ED1C65AE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00EDCFC2-0B77-4D95-8F8E-DB60A85F2F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974CB405-A36B-4456-9DE3-EBE212552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BD84B494-4095-4E61-B65F-34F5C6BC84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xmlns="" id="{33484AA0-BE6E-4F8B-85CF-9C4C750FF7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7D38E5F-6E59-41DA-B3CA-6AD28BF64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33" name="Isosceles Triangle 39">
              <a:extLst>
                <a:ext uri="{FF2B5EF4-FFF2-40B4-BE49-F238E27FC236}">
                  <a16:creationId xmlns:a16="http://schemas.microsoft.com/office/drawing/2014/main" xmlns="" id="{9AF9BC5C-44FD-4080-8C54-CC4E5F83FC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BA884903-3516-494A-B966-3E7651567A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CA2E4CFC-E6E9-F54D-8910-241C83F55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3980237"/>
            <a:ext cx="8672295" cy="727748"/>
          </a:xfrm>
        </p:spPr>
        <p:txBody>
          <a:bodyPr>
            <a:normAutofit/>
          </a:bodyPr>
          <a:lstStyle/>
          <a:p>
            <a:r>
              <a:rPr lang="nl-NL" sz="4000" dirty="0" smtClean="0">
                <a:solidFill>
                  <a:srgbClr val="FFFFFE"/>
                </a:solidFill>
              </a:rPr>
              <a:t>Bijeenkomst met Be an Engineer</a:t>
            </a:r>
            <a:endParaRPr lang="nl-NL" sz="4000" dirty="0">
              <a:solidFill>
                <a:srgbClr val="FFFFFE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74F4DAFD-940A-804C-AEB9-60DDAE260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4707986"/>
            <a:ext cx="8673427" cy="522636"/>
          </a:xfrm>
        </p:spPr>
        <p:txBody>
          <a:bodyPr>
            <a:normAutofit/>
          </a:bodyPr>
          <a:lstStyle/>
          <a:p>
            <a:r>
              <a:rPr lang="nl-NL" sz="1600" dirty="0" smtClean="0">
                <a:solidFill>
                  <a:srgbClr val="FFFFFE"/>
                </a:solidFill>
              </a:rPr>
              <a:t>Leven Lang Ontwikkelen</a:t>
            </a:r>
          </a:p>
          <a:p>
            <a:endParaRPr lang="nl-NL" sz="1600" dirty="0">
              <a:solidFill>
                <a:srgbClr val="FFFFFE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2019510-1F68-48FE-8C72-905BF5582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5CA65AE9-AA38-0744-A818-E230C23D0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624" y="1346402"/>
            <a:ext cx="7271008" cy="2302486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91302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79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="" xmlns:a16="http://schemas.microsoft.com/office/drawing/2014/main" id="{7A231232-0EF6-094D-B02B-2272048F9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197503"/>
            <a:ext cx="1462088" cy="462994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48799587"/>
              </p:ext>
            </p:extLst>
          </p:nvPr>
        </p:nvGraphicFramePr>
        <p:xfrm>
          <a:off x="274637" y="1325563"/>
          <a:ext cx="7754938" cy="5246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32556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Domein Engineering staat voor 13 hbo bachelorsopleidingen, 14 aansluitede Associate degrees en 6 hbo masters op 18 hogescholen in NL.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4178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79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="" xmlns:a16="http://schemas.microsoft.com/office/drawing/2014/main" id="{7A231232-0EF6-094D-B02B-2272048F9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197503"/>
            <a:ext cx="1462088" cy="46299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662781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b="1" dirty="0" smtClean="0"/>
              <a:t>Landelijk competentieprofiel.</a:t>
            </a:r>
            <a:endParaRPr lang="nl-NL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191" y="662781"/>
            <a:ext cx="3365079" cy="2166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89" y="1988344"/>
            <a:ext cx="3929529" cy="3914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13" y="596869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5"/>
              </a:rPr>
              <a:t>https://www.hbo-engineering.nl/_asset/_</a:t>
            </a:r>
            <a:r>
              <a:rPr lang="nl-NL" dirty="0" smtClean="0">
                <a:hlinkClick r:id="rId5"/>
              </a:rPr>
              <a:t>public/HBO-Engineering-domeinprofiel-2022-def.pdf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1650" y="4686300"/>
            <a:ext cx="60579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3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" y="0"/>
            <a:ext cx="12184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4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890587"/>
            <a:ext cx="101441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00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" y="0"/>
            <a:ext cx="12184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592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62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Bijeenkomst met Be an Engineer</vt:lpstr>
      <vt:lpstr>Domein Engineering staat voor 13 hbo bachelorsopleidingen, 14 aansluitede Associate degrees en 6 hbo masters op 18 hogescholen in NL.</vt:lpstr>
      <vt:lpstr>Landelijk competentieprofiel.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Bijeenkomst Utrecht 17 mei 2021</dc:title>
  <dc:creator>Janette Bezemer-Nagtegaal</dc:creator>
  <cp:lastModifiedBy>Bezemer, Janette</cp:lastModifiedBy>
  <cp:revision>37</cp:revision>
  <dcterms:created xsi:type="dcterms:W3CDTF">2021-05-16T15:21:47Z</dcterms:created>
  <dcterms:modified xsi:type="dcterms:W3CDTF">2023-02-10T13:23:48Z</dcterms:modified>
</cp:coreProperties>
</file>