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2"/>
  </p:notesMasterIdLst>
  <p:handoutMasterIdLst>
    <p:handoutMasterId r:id="rId33"/>
  </p:handoutMasterIdLst>
  <p:sldIdLst>
    <p:sldId id="411" r:id="rId5"/>
    <p:sldId id="413" r:id="rId6"/>
    <p:sldId id="425" r:id="rId7"/>
    <p:sldId id="426" r:id="rId8"/>
    <p:sldId id="427" r:id="rId9"/>
    <p:sldId id="414" r:id="rId10"/>
    <p:sldId id="428" r:id="rId11"/>
    <p:sldId id="429" r:id="rId12"/>
    <p:sldId id="443" r:id="rId13"/>
    <p:sldId id="430" r:id="rId14"/>
    <p:sldId id="420" r:id="rId15"/>
    <p:sldId id="431" r:id="rId16"/>
    <p:sldId id="432" r:id="rId17"/>
    <p:sldId id="422" r:id="rId18"/>
    <p:sldId id="433" r:id="rId19"/>
    <p:sldId id="434" r:id="rId20"/>
    <p:sldId id="435" r:id="rId21"/>
    <p:sldId id="357" r:id="rId22"/>
    <p:sldId id="436" r:id="rId23"/>
    <p:sldId id="437" r:id="rId24"/>
    <p:sldId id="438" r:id="rId25"/>
    <p:sldId id="439" r:id="rId26"/>
    <p:sldId id="440" r:id="rId27"/>
    <p:sldId id="441" r:id="rId28"/>
    <p:sldId id="442" r:id="rId29"/>
    <p:sldId id="415" r:id="rId30"/>
    <p:sldId id="327" r:id="rId31"/>
  </p:sldIdLst>
  <p:sldSz cx="11520488" cy="6480175"/>
  <p:notesSz cx="6858000" cy="9144000"/>
  <p:defaultTextStyle>
    <a:defPPr>
      <a:defRPr lang="nl-NL"/>
    </a:defPPr>
    <a:lvl1pPr marL="0" algn="l" defTabSz="502697" rtl="0" eaLnBrk="1" latinLnBrk="0" hangingPunct="1">
      <a:defRPr sz="989" kern="1200">
        <a:solidFill>
          <a:schemeClr val="tx1"/>
        </a:solidFill>
        <a:latin typeface="+mn-lt"/>
        <a:ea typeface="+mn-ea"/>
        <a:cs typeface="+mn-cs"/>
      </a:defRPr>
    </a:lvl1pPr>
    <a:lvl2pPr marL="251348" algn="l" defTabSz="502697" rtl="0" eaLnBrk="1" latinLnBrk="0" hangingPunct="1">
      <a:defRPr sz="989" kern="1200">
        <a:solidFill>
          <a:schemeClr val="tx1"/>
        </a:solidFill>
        <a:latin typeface="+mn-lt"/>
        <a:ea typeface="+mn-ea"/>
        <a:cs typeface="+mn-cs"/>
      </a:defRPr>
    </a:lvl2pPr>
    <a:lvl3pPr marL="502697" algn="l" defTabSz="502697" rtl="0" eaLnBrk="1" latinLnBrk="0" hangingPunct="1">
      <a:defRPr sz="989" kern="1200">
        <a:solidFill>
          <a:schemeClr val="tx1"/>
        </a:solidFill>
        <a:latin typeface="+mn-lt"/>
        <a:ea typeface="+mn-ea"/>
        <a:cs typeface="+mn-cs"/>
      </a:defRPr>
    </a:lvl3pPr>
    <a:lvl4pPr marL="754045" algn="l" defTabSz="502697" rtl="0" eaLnBrk="1" latinLnBrk="0" hangingPunct="1">
      <a:defRPr sz="989" kern="1200">
        <a:solidFill>
          <a:schemeClr val="tx1"/>
        </a:solidFill>
        <a:latin typeface="+mn-lt"/>
        <a:ea typeface="+mn-ea"/>
        <a:cs typeface="+mn-cs"/>
      </a:defRPr>
    </a:lvl4pPr>
    <a:lvl5pPr marL="1005393" algn="l" defTabSz="502697" rtl="0" eaLnBrk="1" latinLnBrk="0" hangingPunct="1">
      <a:defRPr sz="989" kern="1200">
        <a:solidFill>
          <a:schemeClr val="tx1"/>
        </a:solidFill>
        <a:latin typeface="+mn-lt"/>
        <a:ea typeface="+mn-ea"/>
        <a:cs typeface="+mn-cs"/>
      </a:defRPr>
    </a:lvl5pPr>
    <a:lvl6pPr marL="1256743" algn="l" defTabSz="502697" rtl="0" eaLnBrk="1" latinLnBrk="0" hangingPunct="1">
      <a:defRPr sz="989" kern="1200">
        <a:solidFill>
          <a:schemeClr val="tx1"/>
        </a:solidFill>
        <a:latin typeface="+mn-lt"/>
        <a:ea typeface="+mn-ea"/>
        <a:cs typeface="+mn-cs"/>
      </a:defRPr>
    </a:lvl6pPr>
    <a:lvl7pPr marL="1508091" algn="l" defTabSz="502697" rtl="0" eaLnBrk="1" latinLnBrk="0" hangingPunct="1">
      <a:defRPr sz="989" kern="1200">
        <a:solidFill>
          <a:schemeClr val="tx1"/>
        </a:solidFill>
        <a:latin typeface="+mn-lt"/>
        <a:ea typeface="+mn-ea"/>
        <a:cs typeface="+mn-cs"/>
      </a:defRPr>
    </a:lvl7pPr>
    <a:lvl8pPr marL="1759439" algn="l" defTabSz="502697" rtl="0" eaLnBrk="1" latinLnBrk="0" hangingPunct="1">
      <a:defRPr sz="989" kern="1200">
        <a:solidFill>
          <a:schemeClr val="tx1"/>
        </a:solidFill>
        <a:latin typeface="+mn-lt"/>
        <a:ea typeface="+mn-ea"/>
        <a:cs typeface="+mn-cs"/>
      </a:defRPr>
    </a:lvl8pPr>
    <a:lvl9pPr marL="2010788" algn="l" defTabSz="502697" rtl="0" eaLnBrk="1" latinLnBrk="0" hangingPunct="1">
      <a:defRPr sz="989"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1" userDrawn="1">
          <p15:clr>
            <a:srgbClr val="A4A3A4"/>
          </p15:clr>
        </p15:guide>
        <p15:guide id="2" pos="362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783"/>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159DAD-F34B-4116-BD2D-E1937CE483BA}" v="385" dt="2022-10-27T16:04:31.9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p:restoredTop sz="79366" autoAdjust="0"/>
  </p:normalViewPr>
  <p:slideViewPr>
    <p:cSldViewPr snapToGrid="0" showGuides="1">
      <p:cViewPr varScale="1">
        <p:scale>
          <a:sx n="91" d="100"/>
          <a:sy n="91" d="100"/>
        </p:scale>
        <p:origin x="1482" y="84"/>
      </p:cViewPr>
      <p:guideLst>
        <p:guide orient="horz" pos="2041"/>
        <p:guide pos="3629"/>
      </p:guideLst>
    </p:cSldViewPr>
  </p:slideViewPr>
  <p:notesTextViewPr>
    <p:cViewPr>
      <p:scale>
        <a:sx n="1" d="1"/>
        <a:sy n="1" d="1"/>
      </p:scale>
      <p:origin x="0" y="0"/>
    </p:cViewPr>
  </p:notesTextViewPr>
  <p:notesViewPr>
    <p:cSldViewPr snapToGrid="0">
      <p:cViewPr varScale="1">
        <p:scale>
          <a:sx n="80" d="100"/>
          <a:sy n="80" d="100"/>
        </p:scale>
        <p:origin x="391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inkman, Marina" userId="b0d2855f-b1ed-4e4a-8150-069b94bc7c24" providerId="ADAL" clId="{73159DAD-F34B-4116-BD2D-E1937CE483BA}"/>
    <pc:docChg chg="undo redo custSel addSld delSld modSld sldOrd">
      <pc:chgData name="Brinkman, Marina" userId="b0d2855f-b1ed-4e4a-8150-069b94bc7c24" providerId="ADAL" clId="{73159DAD-F34B-4116-BD2D-E1937CE483BA}" dt="2022-10-27T16:05:34.174" v="2752" actId="790"/>
      <pc:docMkLst>
        <pc:docMk/>
      </pc:docMkLst>
      <pc:sldChg chg="del">
        <pc:chgData name="Brinkman, Marina" userId="b0d2855f-b1ed-4e4a-8150-069b94bc7c24" providerId="ADAL" clId="{73159DAD-F34B-4116-BD2D-E1937CE483BA}" dt="2022-10-27T12:49:59.500" v="1333" actId="47"/>
        <pc:sldMkLst>
          <pc:docMk/>
          <pc:sldMk cId="93770466" sldId="264"/>
        </pc:sldMkLst>
      </pc:sldChg>
      <pc:sldChg chg="addSp modSp mod">
        <pc:chgData name="Brinkman, Marina" userId="b0d2855f-b1ed-4e4a-8150-069b94bc7c24" providerId="ADAL" clId="{73159DAD-F34B-4116-BD2D-E1937CE483BA}" dt="2022-10-27T13:44:48.709" v="2173" actId="20577"/>
        <pc:sldMkLst>
          <pc:docMk/>
          <pc:sldMk cId="1633212082" sldId="327"/>
        </pc:sldMkLst>
        <pc:spChg chg="add mod">
          <ac:chgData name="Brinkman, Marina" userId="b0d2855f-b1ed-4e4a-8150-069b94bc7c24" providerId="ADAL" clId="{73159DAD-F34B-4116-BD2D-E1937CE483BA}" dt="2022-10-27T13:44:48.709" v="2173" actId="20577"/>
          <ac:spMkLst>
            <pc:docMk/>
            <pc:sldMk cId="1633212082" sldId="327"/>
            <ac:spMk id="2" creationId="{6CBBF8DA-A741-20F9-4DFF-2EC0F362551E}"/>
          </ac:spMkLst>
        </pc:spChg>
      </pc:sldChg>
      <pc:sldChg chg="modSp add mod setBg">
        <pc:chgData name="Brinkman, Marina" userId="b0d2855f-b1ed-4e4a-8150-069b94bc7c24" providerId="ADAL" clId="{73159DAD-F34B-4116-BD2D-E1937CE483BA}" dt="2022-10-27T13:25:03.387" v="1979" actId="13926"/>
        <pc:sldMkLst>
          <pc:docMk/>
          <pc:sldMk cId="1082800125" sldId="357"/>
        </pc:sldMkLst>
        <pc:spChg chg="mod">
          <ac:chgData name="Brinkman, Marina" userId="b0d2855f-b1ed-4e4a-8150-069b94bc7c24" providerId="ADAL" clId="{73159DAD-F34B-4116-BD2D-E1937CE483BA}" dt="2022-10-27T13:23:10.286" v="1951" actId="20577"/>
          <ac:spMkLst>
            <pc:docMk/>
            <pc:sldMk cId="1082800125" sldId="357"/>
            <ac:spMk id="2" creationId="{6B10D62C-3C5D-5B29-B463-47E4A0A2DBF6}"/>
          </ac:spMkLst>
        </pc:spChg>
        <pc:spChg chg="mod">
          <ac:chgData name="Brinkman, Marina" userId="b0d2855f-b1ed-4e4a-8150-069b94bc7c24" providerId="ADAL" clId="{73159DAD-F34B-4116-BD2D-E1937CE483BA}" dt="2022-10-27T13:24:41.479" v="1970" actId="20577"/>
          <ac:spMkLst>
            <pc:docMk/>
            <pc:sldMk cId="1082800125" sldId="357"/>
            <ac:spMk id="3" creationId="{2A31E292-AF94-15E8-6437-92BD1A8B4E8B}"/>
          </ac:spMkLst>
        </pc:spChg>
        <pc:spChg chg="mod">
          <ac:chgData name="Brinkman, Marina" userId="b0d2855f-b1ed-4e4a-8150-069b94bc7c24" providerId="ADAL" clId="{73159DAD-F34B-4116-BD2D-E1937CE483BA}" dt="2022-10-27T13:25:03.387" v="1979" actId="13926"/>
          <ac:spMkLst>
            <pc:docMk/>
            <pc:sldMk cId="1082800125" sldId="357"/>
            <ac:spMk id="9" creationId="{864F66CF-65EB-E438-4268-A018FA1AC2EC}"/>
          </ac:spMkLst>
        </pc:spChg>
      </pc:sldChg>
      <pc:sldChg chg="modSp mod ord">
        <pc:chgData name="Brinkman, Marina" userId="b0d2855f-b1ed-4e4a-8150-069b94bc7c24" providerId="ADAL" clId="{73159DAD-F34B-4116-BD2D-E1937CE483BA}" dt="2022-10-27T16:05:34.174" v="2752" actId="790"/>
        <pc:sldMkLst>
          <pc:docMk/>
          <pc:sldMk cId="1692407648" sldId="411"/>
        </pc:sldMkLst>
        <pc:spChg chg="mod">
          <ac:chgData name="Brinkman, Marina" userId="b0d2855f-b1ed-4e4a-8150-069b94bc7c24" providerId="ADAL" clId="{73159DAD-F34B-4116-BD2D-E1937CE483BA}" dt="2022-10-27T16:05:34.174" v="2752" actId="790"/>
          <ac:spMkLst>
            <pc:docMk/>
            <pc:sldMk cId="1692407648" sldId="411"/>
            <ac:spMk id="3" creationId="{A905E19C-2336-4853-9F23-B4601ED3B2E7}"/>
          </ac:spMkLst>
        </pc:spChg>
      </pc:sldChg>
      <pc:sldChg chg="addSp delSp modSp mod modClrScheme chgLayout">
        <pc:chgData name="Brinkman, Marina" userId="b0d2855f-b1ed-4e4a-8150-069b94bc7c24" providerId="ADAL" clId="{73159DAD-F34B-4116-BD2D-E1937CE483BA}" dt="2022-10-27T09:29:04.689" v="399" actId="208"/>
        <pc:sldMkLst>
          <pc:docMk/>
          <pc:sldMk cId="2969914168" sldId="413"/>
        </pc:sldMkLst>
        <pc:spChg chg="mod ord">
          <ac:chgData name="Brinkman, Marina" userId="b0d2855f-b1ed-4e4a-8150-069b94bc7c24" providerId="ADAL" clId="{73159DAD-F34B-4116-BD2D-E1937CE483BA}" dt="2022-10-27T09:21:27.637" v="308" actId="1076"/>
          <ac:spMkLst>
            <pc:docMk/>
            <pc:sldMk cId="2969914168" sldId="413"/>
            <ac:spMk id="2" creationId="{591DF43F-BE5B-4F78-9E29-B7DE131F310E}"/>
          </ac:spMkLst>
        </pc:spChg>
        <pc:spChg chg="del mod ord">
          <ac:chgData name="Brinkman, Marina" userId="b0d2855f-b1ed-4e4a-8150-069b94bc7c24" providerId="ADAL" clId="{73159DAD-F34B-4116-BD2D-E1937CE483BA}" dt="2022-10-27T09:20:59.773" v="304" actId="700"/>
          <ac:spMkLst>
            <pc:docMk/>
            <pc:sldMk cId="2969914168" sldId="413"/>
            <ac:spMk id="3" creationId="{8230E222-3B21-4DB3-B330-2BCD1FBC0C2F}"/>
          </ac:spMkLst>
        </pc:spChg>
        <pc:spChg chg="add del mod ord">
          <ac:chgData name="Brinkman, Marina" userId="b0d2855f-b1ed-4e4a-8150-069b94bc7c24" providerId="ADAL" clId="{73159DAD-F34B-4116-BD2D-E1937CE483BA}" dt="2022-10-27T09:19:48.010" v="284" actId="931"/>
          <ac:spMkLst>
            <pc:docMk/>
            <pc:sldMk cId="2969914168" sldId="413"/>
            <ac:spMk id="4" creationId="{6E2A08C6-198F-0932-DDE0-620C6FEB8827}"/>
          </ac:spMkLst>
        </pc:spChg>
        <pc:spChg chg="add del mod">
          <ac:chgData name="Brinkman, Marina" userId="b0d2855f-b1ed-4e4a-8150-069b94bc7c24" providerId="ADAL" clId="{73159DAD-F34B-4116-BD2D-E1937CE483BA}" dt="2022-10-27T09:20:05.106" v="292" actId="931"/>
          <ac:spMkLst>
            <pc:docMk/>
            <pc:sldMk cId="2969914168" sldId="413"/>
            <ac:spMk id="10" creationId="{AE077288-56F1-DEFF-EB9C-D7700D5BEBBA}"/>
          </ac:spMkLst>
        </pc:spChg>
        <pc:spChg chg="add del mod">
          <ac:chgData name="Brinkman, Marina" userId="b0d2855f-b1ed-4e4a-8150-069b94bc7c24" providerId="ADAL" clId="{73159DAD-F34B-4116-BD2D-E1937CE483BA}" dt="2022-10-27T09:20:45.088" v="299" actId="931"/>
          <ac:spMkLst>
            <pc:docMk/>
            <pc:sldMk cId="2969914168" sldId="413"/>
            <ac:spMk id="14" creationId="{634C76D1-ACE1-EEDB-955E-8ACFD94FBC3E}"/>
          </ac:spMkLst>
        </pc:spChg>
        <pc:spChg chg="add mod">
          <ac:chgData name="Brinkman, Marina" userId="b0d2855f-b1ed-4e4a-8150-069b94bc7c24" providerId="ADAL" clId="{73159DAD-F34B-4116-BD2D-E1937CE483BA}" dt="2022-10-27T09:22:10.349" v="313" actId="14100"/>
          <ac:spMkLst>
            <pc:docMk/>
            <pc:sldMk cId="2969914168" sldId="413"/>
            <ac:spMk id="17" creationId="{22AD3F2A-52C9-4662-2EE8-90459F7A1DE2}"/>
          </ac:spMkLst>
        </pc:spChg>
        <pc:spChg chg="add del mod">
          <ac:chgData name="Brinkman, Marina" userId="b0d2855f-b1ed-4e4a-8150-069b94bc7c24" providerId="ADAL" clId="{73159DAD-F34B-4116-BD2D-E1937CE483BA}" dt="2022-10-27T09:23:13.469" v="316"/>
          <ac:spMkLst>
            <pc:docMk/>
            <pc:sldMk cId="2969914168" sldId="413"/>
            <ac:spMk id="18" creationId="{2C6D044C-941D-5A06-6037-1F364331E7CA}"/>
          </ac:spMkLst>
        </pc:spChg>
        <pc:spChg chg="add del mod">
          <ac:chgData name="Brinkman, Marina" userId="b0d2855f-b1ed-4e4a-8150-069b94bc7c24" providerId="ADAL" clId="{73159DAD-F34B-4116-BD2D-E1937CE483BA}" dt="2022-10-27T09:28:40.277" v="396" actId="478"/>
          <ac:spMkLst>
            <pc:docMk/>
            <pc:sldMk cId="2969914168" sldId="413"/>
            <ac:spMk id="19" creationId="{9D4BBC3C-EFBC-A1FD-B390-AC6CAA3BC518}"/>
          </ac:spMkLst>
        </pc:spChg>
        <pc:spChg chg="add del mod">
          <ac:chgData name="Brinkman, Marina" userId="b0d2855f-b1ed-4e4a-8150-069b94bc7c24" providerId="ADAL" clId="{73159DAD-F34B-4116-BD2D-E1937CE483BA}" dt="2022-10-27T09:25:36.942" v="363" actId="478"/>
          <ac:spMkLst>
            <pc:docMk/>
            <pc:sldMk cId="2969914168" sldId="413"/>
            <ac:spMk id="23" creationId="{61734A63-994E-972C-FBA9-DE187A17F43B}"/>
          </ac:spMkLst>
        </pc:spChg>
        <pc:picChg chg="add del">
          <ac:chgData name="Brinkman, Marina" userId="b0d2855f-b1ed-4e4a-8150-069b94bc7c24" providerId="ADAL" clId="{73159DAD-F34B-4116-BD2D-E1937CE483BA}" dt="2022-10-27T09:13:09.672" v="283" actId="478"/>
          <ac:picMkLst>
            <pc:docMk/>
            <pc:sldMk cId="2969914168" sldId="413"/>
            <ac:picMk id="6" creationId="{505861CF-C36A-BC7C-236F-0CDC51F6479B}"/>
          </ac:picMkLst>
        </pc:picChg>
        <pc:picChg chg="add del mod">
          <ac:chgData name="Brinkman, Marina" userId="b0d2855f-b1ed-4e4a-8150-069b94bc7c24" providerId="ADAL" clId="{73159DAD-F34B-4116-BD2D-E1937CE483BA}" dt="2022-10-27T09:19:59.835" v="291" actId="478"/>
          <ac:picMkLst>
            <pc:docMk/>
            <pc:sldMk cId="2969914168" sldId="413"/>
            <ac:picMk id="8" creationId="{FCCB6C82-B415-38D3-B7AF-49D49FDA47A7}"/>
          </ac:picMkLst>
        </pc:picChg>
        <pc:picChg chg="add del mod">
          <ac:chgData name="Brinkman, Marina" userId="b0d2855f-b1ed-4e4a-8150-069b94bc7c24" providerId="ADAL" clId="{73159DAD-F34B-4116-BD2D-E1937CE483BA}" dt="2022-10-27T09:20:35.351" v="298" actId="478"/>
          <ac:picMkLst>
            <pc:docMk/>
            <pc:sldMk cId="2969914168" sldId="413"/>
            <ac:picMk id="12" creationId="{36FE2B1E-D738-899D-9CF2-4941C1A516A2}"/>
          </ac:picMkLst>
        </pc:picChg>
        <pc:picChg chg="add mod ord">
          <ac:chgData name="Brinkman, Marina" userId="b0d2855f-b1ed-4e4a-8150-069b94bc7c24" providerId="ADAL" clId="{73159DAD-F34B-4116-BD2D-E1937CE483BA}" dt="2022-10-27T09:29:04.689" v="399" actId="208"/>
          <ac:picMkLst>
            <pc:docMk/>
            <pc:sldMk cId="2969914168" sldId="413"/>
            <ac:picMk id="16" creationId="{1CDDB8B1-5F13-D72B-B98A-25A577C6676E}"/>
          </ac:picMkLst>
        </pc:picChg>
        <pc:picChg chg="add del mod">
          <ac:chgData name="Brinkman, Marina" userId="b0d2855f-b1ed-4e4a-8150-069b94bc7c24" providerId="ADAL" clId="{73159DAD-F34B-4116-BD2D-E1937CE483BA}" dt="2022-10-27T09:26:31.724" v="369" actId="478"/>
          <ac:picMkLst>
            <pc:docMk/>
            <pc:sldMk cId="2969914168" sldId="413"/>
            <ac:picMk id="20" creationId="{17460D79-8936-C420-28DC-5C9755C98106}"/>
          </ac:picMkLst>
        </pc:picChg>
        <pc:picChg chg="add del mod">
          <ac:chgData name="Brinkman, Marina" userId="b0d2855f-b1ed-4e4a-8150-069b94bc7c24" providerId="ADAL" clId="{73159DAD-F34B-4116-BD2D-E1937CE483BA}" dt="2022-10-27T09:25:36.942" v="363" actId="478"/>
          <ac:picMkLst>
            <pc:docMk/>
            <pc:sldMk cId="2969914168" sldId="413"/>
            <ac:picMk id="22" creationId="{355D7240-60E3-824C-0DC1-144E99B66751}"/>
          </ac:picMkLst>
        </pc:picChg>
        <pc:picChg chg="add del mod">
          <ac:chgData name="Brinkman, Marina" userId="b0d2855f-b1ed-4e4a-8150-069b94bc7c24" providerId="ADAL" clId="{73159DAD-F34B-4116-BD2D-E1937CE483BA}" dt="2022-10-27T09:26:30.814" v="368" actId="478"/>
          <ac:picMkLst>
            <pc:docMk/>
            <pc:sldMk cId="2969914168" sldId="413"/>
            <ac:picMk id="25" creationId="{C6402C2B-1C97-EC27-EFCA-B3DC3BFDDA19}"/>
          </ac:picMkLst>
        </pc:picChg>
        <pc:picChg chg="add mod">
          <ac:chgData name="Brinkman, Marina" userId="b0d2855f-b1ed-4e4a-8150-069b94bc7c24" providerId="ADAL" clId="{73159DAD-F34B-4116-BD2D-E1937CE483BA}" dt="2022-10-27T09:28:48.709" v="398" actId="14100"/>
          <ac:picMkLst>
            <pc:docMk/>
            <pc:sldMk cId="2969914168" sldId="413"/>
            <ac:picMk id="27" creationId="{C3D451B2-C05D-C8A6-0903-3920BC9A1B72}"/>
          </ac:picMkLst>
        </pc:picChg>
      </pc:sldChg>
      <pc:sldChg chg="modNotesTx">
        <pc:chgData name="Brinkman, Marina" userId="b0d2855f-b1ed-4e4a-8150-069b94bc7c24" providerId="ADAL" clId="{73159DAD-F34B-4116-BD2D-E1937CE483BA}" dt="2022-10-27T14:02:55.051" v="2174" actId="6549"/>
        <pc:sldMkLst>
          <pc:docMk/>
          <pc:sldMk cId="564719162" sldId="414"/>
        </pc:sldMkLst>
      </pc:sldChg>
      <pc:sldChg chg="modSp mod">
        <pc:chgData name="Brinkman, Marina" userId="b0d2855f-b1ed-4e4a-8150-069b94bc7c24" providerId="ADAL" clId="{73159DAD-F34B-4116-BD2D-E1937CE483BA}" dt="2022-10-27T09:30:51.846" v="445" actId="20577"/>
        <pc:sldMkLst>
          <pc:docMk/>
          <pc:sldMk cId="3446623530" sldId="415"/>
        </pc:sldMkLst>
        <pc:spChg chg="mod">
          <ac:chgData name="Brinkman, Marina" userId="b0d2855f-b1ed-4e4a-8150-069b94bc7c24" providerId="ADAL" clId="{73159DAD-F34B-4116-BD2D-E1937CE483BA}" dt="2022-10-27T09:30:51.846" v="445" actId="20577"/>
          <ac:spMkLst>
            <pc:docMk/>
            <pc:sldMk cId="3446623530" sldId="415"/>
            <ac:spMk id="3" creationId="{28F489CD-86F0-4F8D-8883-13A1759317B6}"/>
          </ac:spMkLst>
        </pc:spChg>
      </pc:sldChg>
      <pc:sldChg chg="del">
        <pc:chgData name="Brinkman, Marina" userId="b0d2855f-b1ed-4e4a-8150-069b94bc7c24" providerId="ADAL" clId="{73159DAD-F34B-4116-BD2D-E1937CE483BA}" dt="2022-10-27T12:56:05.256" v="1514" actId="47"/>
        <pc:sldMkLst>
          <pc:docMk/>
          <pc:sldMk cId="2626722911" sldId="419"/>
        </pc:sldMkLst>
      </pc:sldChg>
      <pc:sldChg chg="addSp modSp mod ord">
        <pc:chgData name="Brinkman, Marina" userId="b0d2855f-b1ed-4e4a-8150-069b94bc7c24" providerId="ADAL" clId="{73159DAD-F34B-4116-BD2D-E1937CE483BA}" dt="2022-10-27T12:46:11.209" v="1251" actId="20577"/>
        <pc:sldMkLst>
          <pc:docMk/>
          <pc:sldMk cId="1292850290" sldId="420"/>
        </pc:sldMkLst>
        <pc:spChg chg="mod">
          <ac:chgData name="Brinkman, Marina" userId="b0d2855f-b1ed-4e4a-8150-069b94bc7c24" providerId="ADAL" clId="{73159DAD-F34B-4116-BD2D-E1937CE483BA}" dt="2022-10-27T12:46:11.209" v="1251" actId="20577"/>
          <ac:spMkLst>
            <pc:docMk/>
            <pc:sldMk cId="1292850290" sldId="420"/>
            <ac:spMk id="3" creationId="{40444FA1-0C90-4E37-86D5-908804F300C3}"/>
          </ac:spMkLst>
        </pc:spChg>
        <pc:picChg chg="mod ord">
          <ac:chgData name="Brinkman, Marina" userId="b0d2855f-b1ed-4e4a-8150-069b94bc7c24" providerId="ADAL" clId="{73159DAD-F34B-4116-BD2D-E1937CE483BA}" dt="2022-10-27T12:44:00.947" v="1194" actId="1076"/>
          <ac:picMkLst>
            <pc:docMk/>
            <pc:sldMk cId="1292850290" sldId="420"/>
            <ac:picMk id="4" creationId="{4411F5F1-E7F5-1541-9F6F-1342C301A86E}"/>
          </ac:picMkLst>
        </pc:picChg>
        <pc:picChg chg="add mod">
          <ac:chgData name="Brinkman, Marina" userId="b0d2855f-b1ed-4e4a-8150-069b94bc7c24" providerId="ADAL" clId="{73159DAD-F34B-4116-BD2D-E1937CE483BA}" dt="2022-10-27T12:44:13.491" v="1197" actId="1076"/>
          <ac:picMkLst>
            <pc:docMk/>
            <pc:sldMk cId="1292850290" sldId="420"/>
            <ac:picMk id="6" creationId="{FAD1E6E4-B505-D87F-F9D2-66E16C9411B4}"/>
          </ac:picMkLst>
        </pc:picChg>
      </pc:sldChg>
      <pc:sldChg chg="modSp mod ord">
        <pc:chgData name="Brinkman, Marina" userId="b0d2855f-b1ed-4e4a-8150-069b94bc7c24" providerId="ADAL" clId="{73159DAD-F34B-4116-BD2D-E1937CE483BA}" dt="2022-10-27T12:55:51.255" v="1513" actId="115"/>
        <pc:sldMkLst>
          <pc:docMk/>
          <pc:sldMk cId="1854113432" sldId="422"/>
        </pc:sldMkLst>
        <pc:spChg chg="mod">
          <ac:chgData name="Brinkman, Marina" userId="b0d2855f-b1ed-4e4a-8150-069b94bc7c24" providerId="ADAL" clId="{73159DAD-F34B-4116-BD2D-E1937CE483BA}" dt="2022-10-27T12:55:41.961" v="1505" actId="14100"/>
          <ac:spMkLst>
            <pc:docMk/>
            <pc:sldMk cId="1854113432" sldId="422"/>
            <ac:spMk id="2" creationId="{5F0C9422-710A-4CB2-BC2F-339567297FDB}"/>
          </ac:spMkLst>
        </pc:spChg>
        <pc:spChg chg="mod">
          <ac:chgData name="Brinkman, Marina" userId="b0d2855f-b1ed-4e4a-8150-069b94bc7c24" providerId="ADAL" clId="{73159DAD-F34B-4116-BD2D-E1937CE483BA}" dt="2022-10-27T12:55:51.255" v="1513" actId="115"/>
          <ac:spMkLst>
            <pc:docMk/>
            <pc:sldMk cId="1854113432" sldId="422"/>
            <ac:spMk id="3" creationId="{40444FA1-0C90-4E37-86D5-908804F300C3}"/>
          </ac:spMkLst>
        </pc:spChg>
      </pc:sldChg>
      <pc:sldChg chg="del">
        <pc:chgData name="Brinkman, Marina" userId="b0d2855f-b1ed-4e4a-8150-069b94bc7c24" providerId="ADAL" clId="{73159DAD-F34B-4116-BD2D-E1937CE483BA}" dt="2022-10-27T13:18:59.779" v="1833" actId="47"/>
        <pc:sldMkLst>
          <pc:docMk/>
          <pc:sldMk cId="2731807958" sldId="423"/>
        </pc:sldMkLst>
      </pc:sldChg>
      <pc:sldChg chg="del">
        <pc:chgData name="Brinkman, Marina" userId="b0d2855f-b1ed-4e4a-8150-069b94bc7c24" providerId="ADAL" clId="{73159DAD-F34B-4116-BD2D-E1937CE483BA}" dt="2022-10-27T10:16:01.757" v="982" actId="47"/>
        <pc:sldMkLst>
          <pc:docMk/>
          <pc:sldMk cId="2195986726" sldId="424"/>
        </pc:sldMkLst>
      </pc:sldChg>
      <pc:sldChg chg="addSp delSp modSp new mod">
        <pc:chgData name="Brinkman, Marina" userId="b0d2855f-b1ed-4e4a-8150-069b94bc7c24" providerId="ADAL" clId="{73159DAD-F34B-4116-BD2D-E1937CE483BA}" dt="2022-10-27T09:53:36.787" v="603" actId="1076"/>
        <pc:sldMkLst>
          <pc:docMk/>
          <pc:sldMk cId="3114454984" sldId="425"/>
        </pc:sldMkLst>
        <pc:spChg chg="mod">
          <ac:chgData name="Brinkman, Marina" userId="b0d2855f-b1ed-4e4a-8150-069b94bc7c24" providerId="ADAL" clId="{73159DAD-F34B-4116-BD2D-E1937CE483BA}" dt="2022-10-27T09:44:21.034" v="569" actId="1076"/>
          <ac:spMkLst>
            <pc:docMk/>
            <pc:sldMk cId="3114454984" sldId="425"/>
            <ac:spMk id="2" creationId="{64ECBACF-34B9-1BE9-2829-97896911A89D}"/>
          </ac:spMkLst>
        </pc:spChg>
        <pc:spChg chg="del mod">
          <ac:chgData name="Brinkman, Marina" userId="b0d2855f-b1ed-4e4a-8150-069b94bc7c24" providerId="ADAL" clId="{73159DAD-F34B-4116-BD2D-E1937CE483BA}" dt="2022-10-27T09:37:41.122" v="532" actId="931"/>
          <ac:spMkLst>
            <pc:docMk/>
            <pc:sldMk cId="3114454984" sldId="425"/>
            <ac:spMk id="3" creationId="{FF348E3A-436E-91F3-E9B2-D54A1431C041}"/>
          </ac:spMkLst>
        </pc:spChg>
        <pc:spChg chg="add del mod">
          <ac:chgData name="Brinkman, Marina" userId="b0d2855f-b1ed-4e4a-8150-069b94bc7c24" providerId="ADAL" clId="{73159DAD-F34B-4116-BD2D-E1937CE483BA}" dt="2022-10-27T09:39:41.040" v="542" actId="931"/>
          <ac:spMkLst>
            <pc:docMk/>
            <pc:sldMk cId="3114454984" sldId="425"/>
            <ac:spMk id="9" creationId="{1990BEC4-B8FE-15DA-2479-6D02A0EBA9FB}"/>
          </ac:spMkLst>
        </pc:spChg>
        <pc:spChg chg="add mod">
          <ac:chgData name="Brinkman, Marina" userId="b0d2855f-b1ed-4e4a-8150-069b94bc7c24" providerId="ADAL" clId="{73159DAD-F34B-4116-BD2D-E1937CE483BA}" dt="2022-10-27T09:41:41.867" v="557" actId="14100"/>
          <ac:spMkLst>
            <pc:docMk/>
            <pc:sldMk cId="3114454984" sldId="425"/>
            <ac:spMk id="14" creationId="{4322A331-41BA-DB29-8C56-C6149BD3F646}"/>
          </ac:spMkLst>
        </pc:spChg>
        <pc:spChg chg="mod">
          <ac:chgData name="Brinkman, Marina" userId="b0d2855f-b1ed-4e4a-8150-069b94bc7c24" providerId="ADAL" clId="{73159DAD-F34B-4116-BD2D-E1937CE483BA}" dt="2022-10-27T09:51:15.802" v="583" actId="27803"/>
          <ac:spMkLst>
            <pc:docMk/>
            <pc:sldMk cId="3114454984" sldId="425"/>
            <ac:spMk id="26" creationId="{0D890122-C51F-6D9B-63EB-FD7807A611B5}"/>
          </ac:spMkLst>
        </pc:spChg>
        <pc:spChg chg="mod">
          <ac:chgData name="Brinkman, Marina" userId="b0d2855f-b1ed-4e4a-8150-069b94bc7c24" providerId="ADAL" clId="{73159DAD-F34B-4116-BD2D-E1937CE483BA}" dt="2022-10-27T09:51:15.802" v="583" actId="27803"/>
          <ac:spMkLst>
            <pc:docMk/>
            <pc:sldMk cId="3114454984" sldId="425"/>
            <ac:spMk id="27" creationId="{CC042C72-18C1-187B-B839-AAB1F51198CA}"/>
          </ac:spMkLst>
        </pc:spChg>
        <pc:spChg chg="mod">
          <ac:chgData name="Brinkman, Marina" userId="b0d2855f-b1ed-4e4a-8150-069b94bc7c24" providerId="ADAL" clId="{73159DAD-F34B-4116-BD2D-E1937CE483BA}" dt="2022-10-27T09:51:15.802" v="583" actId="27803"/>
          <ac:spMkLst>
            <pc:docMk/>
            <pc:sldMk cId="3114454984" sldId="425"/>
            <ac:spMk id="29" creationId="{670549F7-E2F0-CC0F-FEC3-F9939F95DA58}"/>
          </ac:spMkLst>
        </pc:spChg>
        <pc:spChg chg="mod">
          <ac:chgData name="Brinkman, Marina" userId="b0d2855f-b1ed-4e4a-8150-069b94bc7c24" providerId="ADAL" clId="{73159DAD-F34B-4116-BD2D-E1937CE483BA}" dt="2022-10-27T09:51:15.802" v="583" actId="27803"/>
          <ac:spMkLst>
            <pc:docMk/>
            <pc:sldMk cId="3114454984" sldId="425"/>
            <ac:spMk id="30" creationId="{18AB1E9C-6DA0-6271-8737-FDF08DFDAD5C}"/>
          </ac:spMkLst>
        </pc:spChg>
        <pc:spChg chg="add mod">
          <ac:chgData name="Brinkman, Marina" userId="b0d2855f-b1ed-4e4a-8150-069b94bc7c24" providerId="ADAL" clId="{73159DAD-F34B-4116-BD2D-E1937CE483BA}" dt="2022-10-27T09:53:36.787" v="603" actId="1076"/>
          <ac:spMkLst>
            <pc:docMk/>
            <pc:sldMk cId="3114454984" sldId="425"/>
            <ac:spMk id="35" creationId="{42711783-2D30-51D3-6F90-D8DB4C25DD93}"/>
          </ac:spMkLst>
        </pc:spChg>
        <pc:grpChg chg="del mod">
          <ac:chgData name="Brinkman, Marina" userId="b0d2855f-b1ed-4e4a-8150-069b94bc7c24" providerId="ADAL" clId="{73159DAD-F34B-4116-BD2D-E1937CE483BA}" dt="2022-10-27T09:51:52.889" v="590" actId="478"/>
          <ac:grpSpMkLst>
            <pc:docMk/>
            <pc:sldMk cId="3114454984" sldId="425"/>
            <ac:grpSpMk id="25" creationId="{5AB0BAA4-D715-9424-C709-4AD4C28B879C}"/>
          </ac:grpSpMkLst>
        </pc:grpChg>
        <pc:grpChg chg="del mod">
          <ac:chgData name="Brinkman, Marina" userId="b0d2855f-b1ed-4e4a-8150-069b94bc7c24" providerId="ADAL" clId="{73159DAD-F34B-4116-BD2D-E1937CE483BA}" dt="2022-10-27T09:51:19.852" v="585" actId="478"/>
          <ac:grpSpMkLst>
            <pc:docMk/>
            <pc:sldMk cId="3114454984" sldId="425"/>
            <ac:grpSpMk id="28" creationId="{2625CF6B-3DA5-9210-DF36-6C1F282B177F}"/>
          </ac:grpSpMkLst>
        </pc:grpChg>
        <pc:picChg chg="add del mod">
          <ac:chgData name="Brinkman, Marina" userId="b0d2855f-b1ed-4e4a-8150-069b94bc7c24" providerId="ADAL" clId="{73159DAD-F34B-4116-BD2D-E1937CE483BA}" dt="2022-10-27T09:38:26.195" v="541" actId="478"/>
          <ac:picMkLst>
            <pc:docMk/>
            <pc:sldMk cId="3114454984" sldId="425"/>
            <ac:picMk id="5" creationId="{CDE53B8E-7A40-EC5B-3E48-A4B48FDD8D6F}"/>
          </ac:picMkLst>
        </pc:picChg>
        <pc:picChg chg="add mod">
          <ac:chgData name="Brinkman, Marina" userId="b0d2855f-b1ed-4e4a-8150-069b94bc7c24" providerId="ADAL" clId="{73159DAD-F34B-4116-BD2D-E1937CE483BA}" dt="2022-10-27T09:44:54.609" v="578" actId="14100"/>
          <ac:picMkLst>
            <pc:docMk/>
            <pc:sldMk cId="3114454984" sldId="425"/>
            <ac:picMk id="7" creationId="{97B6300C-5FD9-49ED-02B3-2EFFE9F94876}"/>
          </ac:picMkLst>
        </pc:picChg>
        <pc:picChg chg="add mod">
          <ac:chgData name="Brinkman, Marina" userId="b0d2855f-b1ed-4e4a-8150-069b94bc7c24" providerId="ADAL" clId="{73159DAD-F34B-4116-BD2D-E1937CE483BA}" dt="2022-10-27T09:40:00.955" v="549" actId="1076"/>
          <ac:picMkLst>
            <pc:docMk/>
            <pc:sldMk cId="3114454984" sldId="425"/>
            <ac:picMk id="11" creationId="{68AEE515-499A-FEFB-9177-3149FDF3E2C1}"/>
          </ac:picMkLst>
        </pc:picChg>
        <pc:picChg chg="add mod">
          <ac:chgData name="Brinkman, Marina" userId="b0d2855f-b1ed-4e4a-8150-069b94bc7c24" providerId="ADAL" clId="{73159DAD-F34B-4116-BD2D-E1937CE483BA}" dt="2022-10-27T09:44:50.066" v="577" actId="1076"/>
          <ac:picMkLst>
            <pc:docMk/>
            <pc:sldMk cId="3114454984" sldId="425"/>
            <ac:picMk id="13" creationId="{1497714B-34B3-13C4-17D3-A444193AFB69}"/>
          </ac:picMkLst>
        </pc:picChg>
        <pc:picChg chg="add del mod">
          <ac:chgData name="Brinkman, Marina" userId="b0d2855f-b1ed-4e4a-8150-069b94bc7c24" providerId="ADAL" clId="{73159DAD-F34B-4116-BD2D-E1937CE483BA}" dt="2022-10-27T09:43:30.291" v="563" actId="478"/>
          <ac:picMkLst>
            <pc:docMk/>
            <pc:sldMk cId="3114454984" sldId="425"/>
            <ac:picMk id="16" creationId="{18B3BC6C-AB75-511C-82BA-4E326D78C670}"/>
          </ac:picMkLst>
        </pc:picChg>
        <pc:picChg chg="add del mod">
          <ac:chgData name="Brinkman, Marina" userId="b0d2855f-b1ed-4e4a-8150-069b94bc7c24" providerId="ADAL" clId="{73159DAD-F34B-4116-BD2D-E1937CE483BA}" dt="2022-10-27T09:43:30.291" v="563" actId="478"/>
          <ac:picMkLst>
            <pc:docMk/>
            <pc:sldMk cId="3114454984" sldId="425"/>
            <ac:picMk id="18" creationId="{B7718082-765D-B784-F357-F3320FD04272}"/>
          </ac:picMkLst>
        </pc:picChg>
        <pc:picChg chg="add mod">
          <ac:chgData name="Brinkman, Marina" userId="b0d2855f-b1ed-4e4a-8150-069b94bc7c24" providerId="ADAL" clId="{73159DAD-F34B-4116-BD2D-E1937CE483BA}" dt="2022-10-27T09:45:10.026" v="579" actId="1076"/>
          <ac:picMkLst>
            <pc:docMk/>
            <pc:sldMk cId="3114454984" sldId="425"/>
            <ac:picMk id="20" creationId="{3A6EE7AD-3DAD-B0DB-6C3B-9AB3533200FA}"/>
          </ac:picMkLst>
        </pc:picChg>
        <pc:picChg chg="add del mod">
          <ac:chgData name="Brinkman, Marina" userId="b0d2855f-b1ed-4e4a-8150-069b94bc7c24" providerId="ADAL" clId="{73159DAD-F34B-4116-BD2D-E1937CE483BA}" dt="2022-10-27T09:51:15.802" v="583" actId="27803"/>
          <ac:picMkLst>
            <pc:docMk/>
            <pc:sldMk cId="3114454984" sldId="425"/>
            <ac:picMk id="22" creationId="{087D4368-7AB4-E40B-E569-28170008D336}"/>
          </ac:picMkLst>
        </pc:picChg>
        <pc:picChg chg="add del mod">
          <ac:chgData name="Brinkman, Marina" userId="b0d2855f-b1ed-4e4a-8150-069b94bc7c24" providerId="ADAL" clId="{73159DAD-F34B-4116-BD2D-E1937CE483BA}" dt="2022-10-27T09:51:15.802" v="583" actId="27803"/>
          <ac:picMkLst>
            <pc:docMk/>
            <pc:sldMk cId="3114454984" sldId="425"/>
            <ac:picMk id="24" creationId="{4E109E98-0AF8-0651-2847-2C729D8F2E37}"/>
          </ac:picMkLst>
        </pc:picChg>
        <pc:picChg chg="add del mod">
          <ac:chgData name="Brinkman, Marina" userId="b0d2855f-b1ed-4e4a-8150-069b94bc7c24" providerId="ADAL" clId="{73159DAD-F34B-4116-BD2D-E1937CE483BA}" dt="2022-10-27T09:51:52.082" v="589" actId="478"/>
          <ac:picMkLst>
            <pc:docMk/>
            <pc:sldMk cId="3114454984" sldId="425"/>
            <ac:picMk id="32" creationId="{882CADAF-5735-7E6F-538F-24FA3AC9F653}"/>
          </ac:picMkLst>
        </pc:picChg>
        <pc:picChg chg="add mod">
          <ac:chgData name="Brinkman, Marina" userId="b0d2855f-b1ed-4e4a-8150-069b94bc7c24" providerId="ADAL" clId="{73159DAD-F34B-4116-BD2D-E1937CE483BA}" dt="2022-10-27T09:52:06.114" v="592" actId="1076"/>
          <ac:picMkLst>
            <pc:docMk/>
            <pc:sldMk cId="3114454984" sldId="425"/>
            <ac:picMk id="34" creationId="{EA0F373B-204B-CF9F-2658-A0E83A3C0437}"/>
          </ac:picMkLst>
        </pc:picChg>
      </pc:sldChg>
      <pc:sldChg chg="addSp modSp new mod">
        <pc:chgData name="Brinkman, Marina" userId="b0d2855f-b1ed-4e4a-8150-069b94bc7c24" providerId="ADAL" clId="{73159DAD-F34B-4116-BD2D-E1937CE483BA}" dt="2022-10-27T10:06:20.685" v="730" actId="255"/>
        <pc:sldMkLst>
          <pc:docMk/>
          <pc:sldMk cId="81079928" sldId="426"/>
        </pc:sldMkLst>
        <pc:spChg chg="mod">
          <ac:chgData name="Brinkman, Marina" userId="b0d2855f-b1ed-4e4a-8150-069b94bc7c24" providerId="ADAL" clId="{73159DAD-F34B-4116-BD2D-E1937CE483BA}" dt="2022-10-27T10:01:12.189" v="637" actId="790"/>
          <ac:spMkLst>
            <pc:docMk/>
            <pc:sldMk cId="81079928" sldId="426"/>
            <ac:spMk id="2" creationId="{98FDF913-50C3-F404-C71A-B8A439577BD0}"/>
          </ac:spMkLst>
        </pc:spChg>
        <pc:spChg chg="mod">
          <ac:chgData name="Brinkman, Marina" userId="b0d2855f-b1ed-4e4a-8150-069b94bc7c24" providerId="ADAL" clId="{73159DAD-F34B-4116-BD2D-E1937CE483BA}" dt="2022-10-27T10:03:44.740" v="698" actId="790"/>
          <ac:spMkLst>
            <pc:docMk/>
            <pc:sldMk cId="81079928" sldId="426"/>
            <ac:spMk id="3" creationId="{6F2274D4-CCAD-49BF-10DE-E83C37C4B162}"/>
          </ac:spMkLst>
        </pc:spChg>
        <pc:spChg chg="add mod">
          <ac:chgData name="Brinkman, Marina" userId="b0d2855f-b1ed-4e4a-8150-069b94bc7c24" providerId="ADAL" clId="{73159DAD-F34B-4116-BD2D-E1937CE483BA}" dt="2022-10-27T10:04:33.553" v="707" actId="20577"/>
          <ac:spMkLst>
            <pc:docMk/>
            <pc:sldMk cId="81079928" sldId="426"/>
            <ac:spMk id="4" creationId="{05BA3AD9-0773-5362-B6A1-B19A39C2E965}"/>
          </ac:spMkLst>
        </pc:spChg>
        <pc:spChg chg="add mod">
          <ac:chgData name="Brinkman, Marina" userId="b0d2855f-b1ed-4e4a-8150-069b94bc7c24" providerId="ADAL" clId="{73159DAD-F34B-4116-BD2D-E1937CE483BA}" dt="2022-10-27T10:06:20.685" v="730" actId="255"/>
          <ac:spMkLst>
            <pc:docMk/>
            <pc:sldMk cId="81079928" sldId="426"/>
            <ac:spMk id="5" creationId="{86EEA143-627A-2074-70EF-E45F6D0C7894}"/>
          </ac:spMkLst>
        </pc:spChg>
      </pc:sldChg>
      <pc:sldChg chg="addSp modSp new mod">
        <pc:chgData name="Brinkman, Marina" userId="b0d2855f-b1ed-4e4a-8150-069b94bc7c24" providerId="ADAL" clId="{73159DAD-F34B-4116-BD2D-E1937CE483BA}" dt="2022-10-27T10:15:51.255" v="981" actId="404"/>
        <pc:sldMkLst>
          <pc:docMk/>
          <pc:sldMk cId="394017867" sldId="427"/>
        </pc:sldMkLst>
        <pc:spChg chg="mod">
          <ac:chgData name="Brinkman, Marina" userId="b0d2855f-b1ed-4e4a-8150-069b94bc7c24" providerId="ADAL" clId="{73159DAD-F34B-4116-BD2D-E1937CE483BA}" dt="2022-10-27T10:07:52.209" v="751" actId="20577"/>
          <ac:spMkLst>
            <pc:docMk/>
            <pc:sldMk cId="394017867" sldId="427"/>
            <ac:spMk id="2" creationId="{E3687167-9837-08A3-EB6E-5BEAE5DA2241}"/>
          </ac:spMkLst>
        </pc:spChg>
        <pc:spChg chg="mod">
          <ac:chgData name="Brinkman, Marina" userId="b0d2855f-b1ed-4e4a-8150-069b94bc7c24" providerId="ADAL" clId="{73159DAD-F34B-4116-BD2D-E1937CE483BA}" dt="2022-10-27T10:15:51.255" v="981" actId="404"/>
          <ac:spMkLst>
            <pc:docMk/>
            <pc:sldMk cId="394017867" sldId="427"/>
            <ac:spMk id="3" creationId="{C3674CD3-CB4C-8580-BDA3-AB2FB6879693}"/>
          </ac:spMkLst>
        </pc:spChg>
        <pc:picChg chg="add mod">
          <ac:chgData name="Brinkman, Marina" userId="b0d2855f-b1ed-4e4a-8150-069b94bc7c24" providerId="ADAL" clId="{73159DAD-F34B-4116-BD2D-E1937CE483BA}" dt="2022-10-27T10:15:40.047" v="980" actId="1076"/>
          <ac:picMkLst>
            <pc:docMk/>
            <pc:sldMk cId="394017867" sldId="427"/>
            <ac:picMk id="5" creationId="{FFE1486E-E6FB-CD3C-62DC-71C0A5BB85A5}"/>
          </ac:picMkLst>
        </pc:picChg>
      </pc:sldChg>
      <pc:sldChg chg="addSp delSp modSp new mod modClrScheme chgLayout">
        <pc:chgData name="Brinkman, Marina" userId="b0d2855f-b1ed-4e4a-8150-069b94bc7c24" providerId="ADAL" clId="{73159DAD-F34B-4116-BD2D-E1937CE483BA}" dt="2022-10-27T10:31:46.963" v="1046" actId="27636"/>
        <pc:sldMkLst>
          <pc:docMk/>
          <pc:sldMk cId="1863091998" sldId="428"/>
        </pc:sldMkLst>
        <pc:spChg chg="add del mod">
          <ac:chgData name="Brinkman, Marina" userId="b0d2855f-b1ed-4e4a-8150-069b94bc7c24" providerId="ADAL" clId="{73159DAD-F34B-4116-BD2D-E1937CE483BA}" dt="2022-10-27T10:29:49.245" v="985" actId="26606"/>
          <ac:spMkLst>
            <pc:docMk/>
            <pc:sldMk cId="1863091998" sldId="428"/>
            <ac:spMk id="2" creationId="{234E2ABD-2B66-26BD-1542-92AF0E82D31D}"/>
          </ac:spMkLst>
        </pc:spChg>
        <pc:spChg chg="add mod">
          <ac:chgData name="Brinkman, Marina" userId="b0d2855f-b1ed-4e4a-8150-069b94bc7c24" providerId="ADAL" clId="{73159DAD-F34B-4116-BD2D-E1937CE483BA}" dt="2022-10-27T10:31:41.316" v="1044" actId="1076"/>
          <ac:spMkLst>
            <pc:docMk/>
            <pc:sldMk cId="1863091998" sldId="428"/>
            <ac:spMk id="7" creationId="{3C473019-37D6-810C-D797-E6F4E567C7C6}"/>
          </ac:spMkLst>
        </pc:spChg>
        <pc:spChg chg="add mod">
          <ac:chgData name="Brinkman, Marina" userId="b0d2855f-b1ed-4e4a-8150-069b94bc7c24" providerId="ADAL" clId="{73159DAD-F34B-4116-BD2D-E1937CE483BA}" dt="2022-10-27T10:31:46.963" v="1046" actId="27636"/>
          <ac:spMkLst>
            <pc:docMk/>
            <pc:sldMk cId="1863091998" sldId="428"/>
            <ac:spMk id="9" creationId="{65D8FC01-FF6F-5C75-D59C-2EA19684CEB2}"/>
          </ac:spMkLst>
        </pc:spChg>
        <pc:spChg chg="add del mod">
          <ac:chgData name="Brinkman, Marina" userId="b0d2855f-b1ed-4e4a-8150-069b94bc7c24" providerId="ADAL" clId="{73159DAD-F34B-4116-BD2D-E1937CE483BA}" dt="2022-10-27T10:30:35.914" v="1015" actId="931"/>
          <ac:spMkLst>
            <pc:docMk/>
            <pc:sldMk cId="1863091998" sldId="428"/>
            <ac:spMk id="11" creationId="{1F6B169B-22B9-B02F-684B-9A5E60A62A73}"/>
          </ac:spMkLst>
        </pc:spChg>
        <pc:picChg chg="add mod">
          <ac:chgData name="Brinkman, Marina" userId="b0d2855f-b1ed-4e4a-8150-069b94bc7c24" providerId="ADAL" clId="{73159DAD-F34B-4116-BD2D-E1937CE483BA}" dt="2022-10-27T10:30:37.784" v="1016" actId="27614"/>
          <ac:picMkLst>
            <pc:docMk/>
            <pc:sldMk cId="1863091998" sldId="428"/>
            <ac:picMk id="4" creationId="{D6761930-2265-71DC-5295-0E4656365C2F}"/>
          </ac:picMkLst>
        </pc:picChg>
      </pc:sldChg>
      <pc:sldChg chg="addSp delSp modSp new mod modClrScheme modAnim chgLayout modNotesTx">
        <pc:chgData name="Brinkman, Marina" userId="b0d2855f-b1ed-4e4a-8150-069b94bc7c24" providerId="ADAL" clId="{73159DAD-F34B-4116-BD2D-E1937CE483BA}" dt="2022-10-27T15:46:25.931" v="2628" actId="692"/>
        <pc:sldMkLst>
          <pc:docMk/>
          <pc:sldMk cId="1257085961" sldId="429"/>
        </pc:sldMkLst>
        <pc:spChg chg="del mod ord">
          <ac:chgData name="Brinkman, Marina" userId="b0d2855f-b1ed-4e4a-8150-069b94bc7c24" providerId="ADAL" clId="{73159DAD-F34B-4116-BD2D-E1937CE483BA}" dt="2022-10-27T10:35:51.776" v="1048" actId="700"/>
          <ac:spMkLst>
            <pc:docMk/>
            <pc:sldMk cId="1257085961" sldId="429"/>
            <ac:spMk id="2" creationId="{170D6D7E-B5B5-EB85-04DF-8F1503F41469}"/>
          </ac:spMkLst>
        </pc:spChg>
        <pc:spChg chg="del mod ord">
          <ac:chgData name="Brinkman, Marina" userId="b0d2855f-b1ed-4e4a-8150-069b94bc7c24" providerId="ADAL" clId="{73159DAD-F34B-4116-BD2D-E1937CE483BA}" dt="2022-10-27T10:35:51.776" v="1048" actId="700"/>
          <ac:spMkLst>
            <pc:docMk/>
            <pc:sldMk cId="1257085961" sldId="429"/>
            <ac:spMk id="3" creationId="{5DB77437-5C50-B5C2-B0D7-8195F35D3E86}"/>
          </ac:spMkLst>
        </pc:spChg>
        <pc:spChg chg="del">
          <ac:chgData name="Brinkman, Marina" userId="b0d2855f-b1ed-4e4a-8150-069b94bc7c24" providerId="ADAL" clId="{73159DAD-F34B-4116-BD2D-E1937CE483BA}" dt="2022-10-27T10:35:51.776" v="1048" actId="700"/>
          <ac:spMkLst>
            <pc:docMk/>
            <pc:sldMk cId="1257085961" sldId="429"/>
            <ac:spMk id="4" creationId="{E2C6D25C-21E8-7C06-8869-8EA4796EEEE5}"/>
          </ac:spMkLst>
        </pc:spChg>
        <pc:spChg chg="add mod ord">
          <ac:chgData name="Brinkman, Marina" userId="b0d2855f-b1ed-4e4a-8150-069b94bc7c24" providerId="ADAL" clId="{73159DAD-F34B-4116-BD2D-E1937CE483BA}" dt="2022-10-27T12:38:42.580" v="1170" actId="14100"/>
          <ac:spMkLst>
            <pc:docMk/>
            <pc:sldMk cId="1257085961" sldId="429"/>
            <ac:spMk id="5" creationId="{E643A3DC-4616-BC18-373B-3925034F5151}"/>
          </ac:spMkLst>
        </pc:spChg>
        <pc:spChg chg="add del mod ord">
          <ac:chgData name="Brinkman, Marina" userId="b0d2855f-b1ed-4e4a-8150-069b94bc7c24" providerId="ADAL" clId="{73159DAD-F34B-4116-BD2D-E1937CE483BA}" dt="2022-10-27T14:44:21.068" v="2177" actId="1957"/>
          <ac:spMkLst>
            <pc:docMk/>
            <pc:sldMk cId="1257085961" sldId="429"/>
            <ac:spMk id="6" creationId="{2942A7CF-7C31-D665-F04B-205162929DBC}"/>
          </ac:spMkLst>
        </pc:spChg>
        <pc:spChg chg="add mod">
          <ac:chgData name="Brinkman, Marina" userId="b0d2855f-b1ed-4e4a-8150-069b94bc7c24" providerId="ADAL" clId="{73159DAD-F34B-4116-BD2D-E1937CE483BA}" dt="2022-10-27T14:59:04.427" v="2359" actId="1076"/>
          <ac:spMkLst>
            <pc:docMk/>
            <pc:sldMk cId="1257085961" sldId="429"/>
            <ac:spMk id="13" creationId="{9F36E4CC-D69D-4F04-938C-A23C54CC9ED1}"/>
          </ac:spMkLst>
        </pc:spChg>
        <pc:spChg chg="add mod">
          <ac:chgData name="Brinkman, Marina" userId="b0d2855f-b1ed-4e4a-8150-069b94bc7c24" providerId="ADAL" clId="{73159DAD-F34B-4116-BD2D-E1937CE483BA}" dt="2022-10-27T15:08:11.487" v="2444" actId="6549"/>
          <ac:spMkLst>
            <pc:docMk/>
            <pc:sldMk cId="1257085961" sldId="429"/>
            <ac:spMk id="14" creationId="{745E8EBD-6A49-6167-988B-11C681E79DF6}"/>
          </ac:spMkLst>
        </pc:spChg>
        <pc:graphicFrameChg chg="add del mod">
          <ac:chgData name="Brinkman, Marina" userId="b0d2855f-b1ed-4e4a-8150-069b94bc7c24" providerId="ADAL" clId="{73159DAD-F34B-4116-BD2D-E1937CE483BA}" dt="2022-10-27T10:39:43.606" v="1104" actId="1957"/>
          <ac:graphicFrameMkLst>
            <pc:docMk/>
            <pc:sldMk cId="1257085961" sldId="429"/>
            <ac:graphicFrameMk id="9" creationId="{3CEB7957-33D1-EB31-D1D5-B731767E67A2}"/>
          </ac:graphicFrameMkLst>
        </pc:graphicFrameChg>
        <pc:graphicFrameChg chg="add mod">
          <ac:chgData name="Brinkman, Marina" userId="b0d2855f-b1ed-4e4a-8150-069b94bc7c24" providerId="ADAL" clId="{73159DAD-F34B-4116-BD2D-E1937CE483BA}" dt="2022-10-27T15:46:25.931" v="2628" actId="692"/>
          <ac:graphicFrameMkLst>
            <pc:docMk/>
            <pc:sldMk cId="1257085961" sldId="429"/>
            <ac:graphicFrameMk id="12" creationId="{67AF153B-6872-88DE-A888-26ADD980B087}"/>
          </ac:graphicFrameMkLst>
        </pc:graphicFrameChg>
      </pc:sldChg>
      <pc:sldChg chg="addSp delSp modSp new mod modClrScheme chgLayout">
        <pc:chgData name="Brinkman, Marina" userId="b0d2855f-b1ed-4e4a-8150-069b94bc7c24" providerId="ADAL" clId="{73159DAD-F34B-4116-BD2D-E1937CE483BA}" dt="2022-10-27T12:47:05.900" v="1283" actId="962"/>
        <pc:sldMkLst>
          <pc:docMk/>
          <pc:sldMk cId="3225499761" sldId="430"/>
        </pc:sldMkLst>
        <pc:spChg chg="del mod ord">
          <ac:chgData name="Brinkman, Marina" userId="b0d2855f-b1ed-4e4a-8150-069b94bc7c24" providerId="ADAL" clId="{73159DAD-F34B-4116-BD2D-E1937CE483BA}" dt="2022-10-27T10:40:05.570" v="1106" actId="700"/>
          <ac:spMkLst>
            <pc:docMk/>
            <pc:sldMk cId="3225499761" sldId="430"/>
            <ac:spMk id="2" creationId="{F07F1256-7587-CAC8-ED64-66EC030FE06A}"/>
          </ac:spMkLst>
        </pc:spChg>
        <pc:spChg chg="del mod ord">
          <ac:chgData name="Brinkman, Marina" userId="b0d2855f-b1ed-4e4a-8150-069b94bc7c24" providerId="ADAL" clId="{73159DAD-F34B-4116-BD2D-E1937CE483BA}" dt="2022-10-27T10:40:05.570" v="1106" actId="700"/>
          <ac:spMkLst>
            <pc:docMk/>
            <pc:sldMk cId="3225499761" sldId="430"/>
            <ac:spMk id="3" creationId="{892F69A4-09C9-2DFE-B606-539C401832E0}"/>
          </ac:spMkLst>
        </pc:spChg>
        <pc:spChg chg="add mod ord">
          <ac:chgData name="Brinkman, Marina" userId="b0d2855f-b1ed-4e4a-8150-069b94bc7c24" providerId="ADAL" clId="{73159DAD-F34B-4116-BD2D-E1937CE483BA}" dt="2022-10-27T12:38:34.180" v="1169" actId="14100"/>
          <ac:spMkLst>
            <pc:docMk/>
            <pc:sldMk cId="3225499761" sldId="430"/>
            <ac:spMk id="4" creationId="{09E0FB05-40CC-47E9-9CC5-4D819B8CAADB}"/>
          </ac:spMkLst>
        </pc:spChg>
        <pc:spChg chg="add mod ord">
          <ac:chgData name="Brinkman, Marina" userId="b0d2855f-b1ed-4e4a-8150-069b94bc7c24" providerId="ADAL" clId="{73159DAD-F34B-4116-BD2D-E1937CE483BA}" dt="2022-10-27T12:38:30.209" v="1168" actId="27636"/>
          <ac:spMkLst>
            <pc:docMk/>
            <pc:sldMk cId="3225499761" sldId="430"/>
            <ac:spMk id="5" creationId="{9FB6FA17-255A-96FD-A57D-22F2A65006D3}"/>
          </ac:spMkLst>
        </pc:spChg>
        <pc:spChg chg="add del mod ord">
          <ac:chgData name="Brinkman, Marina" userId="b0d2855f-b1ed-4e4a-8150-069b94bc7c24" providerId="ADAL" clId="{73159DAD-F34B-4116-BD2D-E1937CE483BA}" dt="2022-10-27T12:47:04.396" v="1281" actId="931"/>
          <ac:spMkLst>
            <pc:docMk/>
            <pc:sldMk cId="3225499761" sldId="430"/>
            <ac:spMk id="6" creationId="{346F3D33-2394-75DA-2F8F-B0101AC6192A}"/>
          </ac:spMkLst>
        </pc:spChg>
        <pc:picChg chg="add mod">
          <ac:chgData name="Brinkman, Marina" userId="b0d2855f-b1ed-4e4a-8150-069b94bc7c24" providerId="ADAL" clId="{73159DAD-F34B-4116-BD2D-E1937CE483BA}" dt="2022-10-27T12:47:05.900" v="1283" actId="962"/>
          <ac:picMkLst>
            <pc:docMk/>
            <pc:sldMk cId="3225499761" sldId="430"/>
            <ac:picMk id="8" creationId="{816FAD39-25FC-2521-1156-463CEA626B6B}"/>
          </ac:picMkLst>
        </pc:picChg>
      </pc:sldChg>
      <pc:sldChg chg="addSp delSp modSp new mod">
        <pc:chgData name="Brinkman, Marina" userId="b0d2855f-b1ed-4e4a-8150-069b94bc7c24" providerId="ADAL" clId="{73159DAD-F34B-4116-BD2D-E1937CE483BA}" dt="2022-10-27T12:48:50.019" v="1332" actId="14100"/>
        <pc:sldMkLst>
          <pc:docMk/>
          <pc:sldMk cId="1934037355" sldId="431"/>
        </pc:sldMkLst>
        <pc:spChg chg="mod">
          <ac:chgData name="Brinkman, Marina" userId="b0d2855f-b1ed-4e4a-8150-069b94bc7c24" providerId="ADAL" clId="{73159DAD-F34B-4116-BD2D-E1937CE483BA}" dt="2022-10-27T12:48:50.019" v="1332" actId="14100"/>
          <ac:spMkLst>
            <pc:docMk/>
            <pc:sldMk cId="1934037355" sldId="431"/>
            <ac:spMk id="2" creationId="{78715253-1D93-B123-B4F5-F5FFD251E71F}"/>
          </ac:spMkLst>
        </pc:spChg>
        <pc:spChg chg="mod">
          <ac:chgData name="Brinkman, Marina" userId="b0d2855f-b1ed-4e4a-8150-069b94bc7c24" providerId="ADAL" clId="{73159DAD-F34B-4116-BD2D-E1937CE483BA}" dt="2022-10-27T12:48:46.651" v="1331" actId="14100"/>
          <ac:spMkLst>
            <pc:docMk/>
            <pc:sldMk cId="1934037355" sldId="431"/>
            <ac:spMk id="3" creationId="{5EA31584-63A8-E517-CFA8-465A45FD144F}"/>
          </ac:spMkLst>
        </pc:spChg>
        <pc:spChg chg="del">
          <ac:chgData name="Brinkman, Marina" userId="b0d2855f-b1ed-4e4a-8150-069b94bc7c24" providerId="ADAL" clId="{73159DAD-F34B-4116-BD2D-E1937CE483BA}" dt="2022-10-27T12:47:13.474" v="1284" actId="931"/>
          <ac:spMkLst>
            <pc:docMk/>
            <pc:sldMk cId="1934037355" sldId="431"/>
            <ac:spMk id="4" creationId="{C8BBE6FE-71D5-E965-5FF8-B3027074EDF3}"/>
          </ac:spMkLst>
        </pc:spChg>
        <pc:picChg chg="add mod">
          <ac:chgData name="Brinkman, Marina" userId="b0d2855f-b1ed-4e4a-8150-069b94bc7c24" providerId="ADAL" clId="{73159DAD-F34B-4116-BD2D-E1937CE483BA}" dt="2022-10-27T12:47:15.041" v="1286" actId="962"/>
          <ac:picMkLst>
            <pc:docMk/>
            <pc:sldMk cId="1934037355" sldId="431"/>
            <ac:picMk id="6" creationId="{4138DAAA-1756-FA55-7DDA-6528A5BA8496}"/>
          </ac:picMkLst>
        </pc:picChg>
      </pc:sldChg>
      <pc:sldChg chg="addSp delSp modSp new mod">
        <pc:chgData name="Brinkman, Marina" userId="b0d2855f-b1ed-4e4a-8150-069b94bc7c24" providerId="ADAL" clId="{73159DAD-F34B-4116-BD2D-E1937CE483BA}" dt="2022-10-27T12:51:33.273" v="1412" actId="27636"/>
        <pc:sldMkLst>
          <pc:docMk/>
          <pc:sldMk cId="1546555570" sldId="432"/>
        </pc:sldMkLst>
        <pc:spChg chg="mod">
          <ac:chgData name="Brinkman, Marina" userId="b0d2855f-b1ed-4e4a-8150-069b94bc7c24" providerId="ADAL" clId="{73159DAD-F34B-4116-BD2D-E1937CE483BA}" dt="2022-10-27T12:50:51.073" v="1376" actId="1076"/>
          <ac:spMkLst>
            <pc:docMk/>
            <pc:sldMk cId="1546555570" sldId="432"/>
            <ac:spMk id="2" creationId="{1C4A82B4-F5D9-7289-11AF-38D91A9636F0}"/>
          </ac:spMkLst>
        </pc:spChg>
        <pc:spChg chg="mod">
          <ac:chgData name="Brinkman, Marina" userId="b0d2855f-b1ed-4e4a-8150-069b94bc7c24" providerId="ADAL" clId="{73159DAD-F34B-4116-BD2D-E1937CE483BA}" dt="2022-10-27T12:51:33.273" v="1412" actId="27636"/>
          <ac:spMkLst>
            <pc:docMk/>
            <pc:sldMk cId="1546555570" sldId="432"/>
            <ac:spMk id="3" creationId="{C4CDEC7D-2598-71C0-1F5D-B1C647C54F1E}"/>
          </ac:spMkLst>
        </pc:spChg>
        <pc:spChg chg="del">
          <ac:chgData name="Brinkman, Marina" userId="b0d2855f-b1ed-4e4a-8150-069b94bc7c24" providerId="ADAL" clId="{73159DAD-F34B-4116-BD2D-E1937CE483BA}" dt="2022-10-27T12:50:11.821" v="1335" actId="931"/>
          <ac:spMkLst>
            <pc:docMk/>
            <pc:sldMk cId="1546555570" sldId="432"/>
            <ac:spMk id="4" creationId="{4ED27203-7A00-FA62-2556-B419888C3AC9}"/>
          </ac:spMkLst>
        </pc:spChg>
        <pc:picChg chg="add mod">
          <ac:chgData name="Brinkman, Marina" userId="b0d2855f-b1ed-4e4a-8150-069b94bc7c24" providerId="ADAL" clId="{73159DAD-F34B-4116-BD2D-E1937CE483BA}" dt="2022-10-27T12:50:13.621" v="1337" actId="962"/>
          <ac:picMkLst>
            <pc:docMk/>
            <pc:sldMk cId="1546555570" sldId="432"/>
            <ac:picMk id="6" creationId="{5EE6092B-A3FF-FAC1-7DBB-A9E53BF5DB1C}"/>
          </ac:picMkLst>
        </pc:picChg>
      </pc:sldChg>
      <pc:sldChg chg="addSp delSp modSp new mod modClrScheme modAnim chgLayout">
        <pc:chgData name="Brinkman, Marina" userId="b0d2855f-b1ed-4e4a-8150-069b94bc7c24" providerId="ADAL" clId="{73159DAD-F34B-4116-BD2D-E1937CE483BA}" dt="2022-10-27T12:54:27.223" v="1450" actId="20577"/>
        <pc:sldMkLst>
          <pc:docMk/>
          <pc:sldMk cId="1321463708" sldId="433"/>
        </pc:sldMkLst>
        <pc:spChg chg="del mod ord">
          <ac:chgData name="Brinkman, Marina" userId="b0d2855f-b1ed-4e4a-8150-069b94bc7c24" providerId="ADAL" clId="{73159DAD-F34B-4116-BD2D-E1937CE483BA}" dt="2022-10-27T12:52:46.510" v="1414" actId="700"/>
          <ac:spMkLst>
            <pc:docMk/>
            <pc:sldMk cId="1321463708" sldId="433"/>
            <ac:spMk id="2" creationId="{BCB87A2A-BBD3-6DCF-11F2-F190F8D42BBF}"/>
          </ac:spMkLst>
        </pc:spChg>
        <pc:spChg chg="del mod ord">
          <ac:chgData name="Brinkman, Marina" userId="b0d2855f-b1ed-4e4a-8150-069b94bc7c24" providerId="ADAL" clId="{73159DAD-F34B-4116-BD2D-E1937CE483BA}" dt="2022-10-27T12:52:46.510" v="1414" actId="700"/>
          <ac:spMkLst>
            <pc:docMk/>
            <pc:sldMk cId="1321463708" sldId="433"/>
            <ac:spMk id="3" creationId="{E99C42AD-4662-5549-4934-D9CE0E1A7582}"/>
          </ac:spMkLst>
        </pc:spChg>
        <pc:spChg chg="del">
          <ac:chgData name="Brinkman, Marina" userId="b0d2855f-b1ed-4e4a-8150-069b94bc7c24" providerId="ADAL" clId="{73159DAD-F34B-4116-BD2D-E1937CE483BA}" dt="2022-10-27T12:52:46.510" v="1414" actId="700"/>
          <ac:spMkLst>
            <pc:docMk/>
            <pc:sldMk cId="1321463708" sldId="433"/>
            <ac:spMk id="4" creationId="{1B312797-C9AA-D3D0-88B7-41E2498C1F27}"/>
          </ac:spMkLst>
        </pc:spChg>
        <pc:spChg chg="add mod ord">
          <ac:chgData name="Brinkman, Marina" userId="b0d2855f-b1ed-4e4a-8150-069b94bc7c24" providerId="ADAL" clId="{73159DAD-F34B-4116-BD2D-E1937CE483BA}" dt="2022-10-27T12:54:27.223" v="1450" actId="20577"/>
          <ac:spMkLst>
            <pc:docMk/>
            <pc:sldMk cId="1321463708" sldId="433"/>
            <ac:spMk id="5" creationId="{FCBB1745-C431-02EF-F39D-D1CE0C959681}"/>
          </ac:spMkLst>
        </pc:spChg>
        <pc:spChg chg="add del mod ord">
          <ac:chgData name="Brinkman, Marina" userId="b0d2855f-b1ed-4e4a-8150-069b94bc7c24" providerId="ADAL" clId="{73159DAD-F34B-4116-BD2D-E1937CE483BA}" dt="2022-10-27T12:53:20.346" v="1415"/>
          <ac:spMkLst>
            <pc:docMk/>
            <pc:sldMk cId="1321463708" sldId="433"/>
            <ac:spMk id="6" creationId="{A11405A6-E4D5-6B00-415F-979286A2BA1E}"/>
          </ac:spMkLst>
        </pc:spChg>
        <pc:picChg chg="add mod">
          <ac:chgData name="Brinkman, Marina" userId="b0d2855f-b1ed-4e4a-8150-069b94bc7c24" providerId="ADAL" clId="{73159DAD-F34B-4116-BD2D-E1937CE483BA}" dt="2022-10-27T12:54:17.450" v="1441" actId="14100"/>
          <ac:picMkLst>
            <pc:docMk/>
            <pc:sldMk cId="1321463708" sldId="433"/>
            <ac:picMk id="7" creationId="{D3184269-D005-CCE0-4622-BEEF29380927}"/>
          </ac:picMkLst>
        </pc:picChg>
      </pc:sldChg>
      <pc:sldChg chg="addSp delSp modSp new mod modClrScheme chgLayout">
        <pc:chgData name="Brinkman, Marina" userId="b0d2855f-b1ed-4e4a-8150-069b94bc7c24" providerId="ADAL" clId="{73159DAD-F34B-4116-BD2D-E1937CE483BA}" dt="2022-10-27T13:18:08.263" v="1831" actId="20577"/>
        <pc:sldMkLst>
          <pc:docMk/>
          <pc:sldMk cId="531688013" sldId="434"/>
        </pc:sldMkLst>
        <pc:spChg chg="del mod ord">
          <ac:chgData name="Brinkman, Marina" userId="b0d2855f-b1ed-4e4a-8150-069b94bc7c24" providerId="ADAL" clId="{73159DAD-F34B-4116-BD2D-E1937CE483BA}" dt="2022-10-27T13:12:09.172" v="1518" actId="700"/>
          <ac:spMkLst>
            <pc:docMk/>
            <pc:sldMk cId="531688013" sldId="434"/>
            <ac:spMk id="2" creationId="{6A85C06A-F054-060F-8F5C-97D0A1FE1FFD}"/>
          </ac:spMkLst>
        </pc:spChg>
        <pc:spChg chg="del mod ord">
          <ac:chgData name="Brinkman, Marina" userId="b0d2855f-b1ed-4e4a-8150-069b94bc7c24" providerId="ADAL" clId="{73159DAD-F34B-4116-BD2D-E1937CE483BA}" dt="2022-10-27T13:12:09.172" v="1518" actId="700"/>
          <ac:spMkLst>
            <pc:docMk/>
            <pc:sldMk cId="531688013" sldId="434"/>
            <ac:spMk id="3" creationId="{5B0EC5FE-48D0-0FB8-8D8A-79FF4C7F0A0D}"/>
          </ac:spMkLst>
        </pc:spChg>
        <pc:spChg chg="add mod ord">
          <ac:chgData name="Brinkman, Marina" userId="b0d2855f-b1ed-4e4a-8150-069b94bc7c24" providerId="ADAL" clId="{73159DAD-F34B-4116-BD2D-E1937CE483BA}" dt="2022-10-27T13:14:57.557" v="1570" actId="20577"/>
          <ac:spMkLst>
            <pc:docMk/>
            <pc:sldMk cId="531688013" sldId="434"/>
            <ac:spMk id="6" creationId="{9027BC16-1666-D811-BE6F-1A7A33F83BFD}"/>
          </ac:spMkLst>
        </pc:spChg>
        <pc:spChg chg="add mod ord">
          <ac:chgData name="Brinkman, Marina" userId="b0d2855f-b1ed-4e4a-8150-069b94bc7c24" providerId="ADAL" clId="{73159DAD-F34B-4116-BD2D-E1937CE483BA}" dt="2022-10-27T13:18:08.263" v="1831" actId="20577"/>
          <ac:spMkLst>
            <pc:docMk/>
            <pc:sldMk cId="531688013" sldId="434"/>
            <ac:spMk id="7" creationId="{0B5063A2-3246-1621-C480-E37D87C264CC}"/>
          </ac:spMkLst>
        </pc:spChg>
        <pc:spChg chg="add del mod ord">
          <ac:chgData name="Brinkman, Marina" userId="b0d2855f-b1ed-4e4a-8150-069b94bc7c24" providerId="ADAL" clId="{73159DAD-F34B-4116-BD2D-E1937CE483BA}" dt="2022-10-27T13:12:38.773" v="1524" actId="931"/>
          <ac:spMkLst>
            <pc:docMk/>
            <pc:sldMk cId="531688013" sldId="434"/>
            <ac:spMk id="8" creationId="{4524713A-3111-F333-55C1-6B9A902A9298}"/>
          </ac:spMkLst>
        </pc:spChg>
        <pc:picChg chg="add del mod">
          <ac:chgData name="Brinkman, Marina" userId="b0d2855f-b1ed-4e4a-8150-069b94bc7c24" providerId="ADAL" clId="{73159DAD-F34B-4116-BD2D-E1937CE483BA}" dt="2022-10-27T13:12:34.847" v="1523" actId="478"/>
          <ac:picMkLst>
            <pc:docMk/>
            <pc:sldMk cId="531688013" sldId="434"/>
            <ac:picMk id="5" creationId="{F188A386-C3EA-6F67-0388-0CD8F1A7B3C0}"/>
          </ac:picMkLst>
        </pc:picChg>
        <pc:picChg chg="add mod">
          <ac:chgData name="Brinkman, Marina" userId="b0d2855f-b1ed-4e4a-8150-069b94bc7c24" providerId="ADAL" clId="{73159DAD-F34B-4116-BD2D-E1937CE483BA}" dt="2022-10-27T13:12:39.902" v="1526" actId="962"/>
          <ac:picMkLst>
            <pc:docMk/>
            <pc:sldMk cId="531688013" sldId="434"/>
            <ac:picMk id="10" creationId="{EDE48642-3AFB-EB46-6FE8-309A1340F61C}"/>
          </ac:picMkLst>
        </pc:picChg>
      </pc:sldChg>
      <pc:sldChg chg="addSp delSp modSp new mod modClrScheme chgLayout">
        <pc:chgData name="Brinkman, Marina" userId="b0d2855f-b1ed-4e4a-8150-069b94bc7c24" providerId="ADAL" clId="{73159DAD-F34B-4116-BD2D-E1937CE483BA}" dt="2022-10-27T13:20:17.375" v="1896" actId="14100"/>
        <pc:sldMkLst>
          <pc:docMk/>
          <pc:sldMk cId="2452797952" sldId="435"/>
        </pc:sldMkLst>
        <pc:spChg chg="del mod ord">
          <ac:chgData name="Brinkman, Marina" userId="b0d2855f-b1ed-4e4a-8150-069b94bc7c24" providerId="ADAL" clId="{73159DAD-F34B-4116-BD2D-E1937CE483BA}" dt="2022-10-27T13:19:10.644" v="1834" actId="700"/>
          <ac:spMkLst>
            <pc:docMk/>
            <pc:sldMk cId="2452797952" sldId="435"/>
            <ac:spMk id="2" creationId="{85852893-0FDC-94CE-51F9-841669CED7AA}"/>
          </ac:spMkLst>
        </pc:spChg>
        <pc:spChg chg="del">
          <ac:chgData name="Brinkman, Marina" userId="b0d2855f-b1ed-4e4a-8150-069b94bc7c24" providerId="ADAL" clId="{73159DAD-F34B-4116-BD2D-E1937CE483BA}" dt="2022-10-27T13:19:10.644" v="1834" actId="700"/>
          <ac:spMkLst>
            <pc:docMk/>
            <pc:sldMk cId="2452797952" sldId="435"/>
            <ac:spMk id="3" creationId="{3253CEC5-A24B-C12B-93C8-CAEAB98AA11E}"/>
          </ac:spMkLst>
        </pc:spChg>
        <pc:spChg chg="del">
          <ac:chgData name="Brinkman, Marina" userId="b0d2855f-b1ed-4e4a-8150-069b94bc7c24" providerId="ADAL" clId="{73159DAD-F34B-4116-BD2D-E1937CE483BA}" dt="2022-10-27T13:19:10.644" v="1834" actId="700"/>
          <ac:spMkLst>
            <pc:docMk/>
            <pc:sldMk cId="2452797952" sldId="435"/>
            <ac:spMk id="4" creationId="{91D13052-EC19-2541-3B77-9F92877D471C}"/>
          </ac:spMkLst>
        </pc:spChg>
        <pc:spChg chg="add del mod ord">
          <ac:chgData name="Brinkman, Marina" userId="b0d2855f-b1ed-4e4a-8150-069b94bc7c24" providerId="ADAL" clId="{73159DAD-F34B-4116-BD2D-E1937CE483BA}" dt="2022-10-27T13:19:20.974" v="1835" actId="700"/>
          <ac:spMkLst>
            <pc:docMk/>
            <pc:sldMk cId="2452797952" sldId="435"/>
            <ac:spMk id="5" creationId="{B4EF2FB1-078C-26AB-7C4D-733E7EAAEA98}"/>
          </ac:spMkLst>
        </pc:spChg>
        <pc:spChg chg="add mod ord">
          <ac:chgData name="Brinkman, Marina" userId="b0d2855f-b1ed-4e4a-8150-069b94bc7c24" providerId="ADAL" clId="{73159DAD-F34B-4116-BD2D-E1937CE483BA}" dt="2022-10-27T13:19:47.063" v="1891" actId="20577"/>
          <ac:spMkLst>
            <pc:docMk/>
            <pc:sldMk cId="2452797952" sldId="435"/>
            <ac:spMk id="6" creationId="{0E9C109D-264A-8718-248D-5F363D109E11}"/>
          </ac:spMkLst>
        </pc:spChg>
        <pc:spChg chg="add mod ord">
          <ac:chgData name="Brinkman, Marina" userId="b0d2855f-b1ed-4e4a-8150-069b94bc7c24" providerId="ADAL" clId="{73159DAD-F34B-4116-BD2D-E1937CE483BA}" dt="2022-10-27T13:20:17.375" v="1896" actId="14100"/>
          <ac:spMkLst>
            <pc:docMk/>
            <pc:sldMk cId="2452797952" sldId="435"/>
            <ac:spMk id="7" creationId="{2873FE1E-B8E6-B3B4-BC29-672C0B193B79}"/>
          </ac:spMkLst>
        </pc:spChg>
      </pc:sldChg>
      <pc:sldChg chg="addSp delSp modSp add mod modClrScheme chgLayout">
        <pc:chgData name="Brinkman, Marina" userId="b0d2855f-b1ed-4e4a-8150-069b94bc7c24" providerId="ADAL" clId="{73159DAD-F34B-4116-BD2D-E1937CE483BA}" dt="2022-10-27T16:01:27.725" v="2644" actId="962"/>
        <pc:sldMkLst>
          <pc:docMk/>
          <pc:sldMk cId="66216051" sldId="436"/>
        </pc:sldMkLst>
        <pc:spChg chg="del mod ord">
          <ac:chgData name="Brinkman, Marina" userId="b0d2855f-b1ed-4e4a-8150-069b94bc7c24" providerId="ADAL" clId="{73159DAD-F34B-4116-BD2D-E1937CE483BA}" dt="2022-10-27T13:27:02.141" v="1986" actId="478"/>
          <ac:spMkLst>
            <pc:docMk/>
            <pc:sldMk cId="66216051" sldId="436"/>
            <ac:spMk id="2" creationId="{6B10D62C-3C5D-5B29-B463-47E4A0A2DBF6}"/>
          </ac:spMkLst>
        </pc:spChg>
        <pc:spChg chg="del mod ord">
          <ac:chgData name="Brinkman, Marina" userId="b0d2855f-b1ed-4e4a-8150-069b94bc7c24" providerId="ADAL" clId="{73159DAD-F34B-4116-BD2D-E1937CE483BA}" dt="2022-10-27T13:26:58.217" v="1983" actId="478"/>
          <ac:spMkLst>
            <pc:docMk/>
            <pc:sldMk cId="66216051" sldId="436"/>
            <ac:spMk id="3" creationId="{2A31E292-AF94-15E8-6437-92BD1A8B4E8B}"/>
          </ac:spMkLst>
        </pc:spChg>
        <pc:spChg chg="mod ord">
          <ac:chgData name="Brinkman, Marina" userId="b0d2855f-b1ed-4e4a-8150-069b94bc7c24" providerId="ADAL" clId="{73159DAD-F34B-4116-BD2D-E1937CE483BA}" dt="2022-10-27T13:26:54.788" v="1982" actId="700"/>
          <ac:spMkLst>
            <pc:docMk/>
            <pc:sldMk cId="66216051" sldId="436"/>
            <ac:spMk id="6" creationId="{8A8E4AC9-E1EA-A126-F8DE-FAA7C52D7F45}"/>
          </ac:spMkLst>
        </pc:spChg>
        <pc:spChg chg="del mod">
          <ac:chgData name="Brinkman, Marina" userId="b0d2855f-b1ed-4e4a-8150-069b94bc7c24" providerId="ADAL" clId="{73159DAD-F34B-4116-BD2D-E1937CE483BA}" dt="2022-10-27T13:27:04.241" v="1987" actId="478"/>
          <ac:spMkLst>
            <pc:docMk/>
            <pc:sldMk cId="66216051" sldId="436"/>
            <ac:spMk id="9" creationId="{864F66CF-65EB-E438-4268-A018FA1AC2EC}"/>
          </ac:spMkLst>
        </pc:spChg>
        <pc:picChg chg="add del mod">
          <ac:chgData name="Brinkman, Marina" userId="b0d2855f-b1ed-4e4a-8150-069b94bc7c24" providerId="ADAL" clId="{73159DAD-F34B-4116-BD2D-E1937CE483BA}" dt="2022-10-27T16:01:17.881" v="2641" actId="478"/>
          <ac:picMkLst>
            <pc:docMk/>
            <pc:sldMk cId="66216051" sldId="436"/>
            <ac:picMk id="7" creationId="{EA8DF4DE-3737-E56D-B04C-76941F13C57B}"/>
          </ac:picMkLst>
        </pc:picChg>
        <pc:picChg chg="add mod">
          <ac:chgData name="Brinkman, Marina" userId="b0d2855f-b1ed-4e4a-8150-069b94bc7c24" providerId="ADAL" clId="{73159DAD-F34B-4116-BD2D-E1937CE483BA}" dt="2022-10-27T16:01:27.725" v="2644" actId="962"/>
          <ac:picMkLst>
            <pc:docMk/>
            <pc:sldMk cId="66216051" sldId="436"/>
            <ac:picMk id="10" creationId="{8F684791-5892-5DF7-9277-84374C81D5C0}"/>
          </ac:picMkLst>
        </pc:picChg>
        <pc:picChg chg="del">
          <ac:chgData name="Brinkman, Marina" userId="b0d2855f-b1ed-4e4a-8150-069b94bc7c24" providerId="ADAL" clId="{73159DAD-F34B-4116-BD2D-E1937CE483BA}" dt="2022-10-27T13:27:00.402" v="1985" actId="478"/>
          <ac:picMkLst>
            <pc:docMk/>
            <pc:sldMk cId="66216051" sldId="436"/>
            <ac:picMk id="12" creationId="{D6A698B4-5149-C6AF-3CF7-B71110E974DB}"/>
          </ac:picMkLst>
        </pc:picChg>
      </pc:sldChg>
      <pc:sldChg chg="addSp modSp new mod">
        <pc:chgData name="Brinkman, Marina" userId="b0d2855f-b1ed-4e4a-8150-069b94bc7c24" providerId="ADAL" clId="{73159DAD-F34B-4116-BD2D-E1937CE483BA}" dt="2022-10-27T16:02:42.151" v="2670"/>
        <pc:sldMkLst>
          <pc:docMk/>
          <pc:sldMk cId="2198334154" sldId="437"/>
        </pc:sldMkLst>
        <pc:picChg chg="add mod">
          <ac:chgData name="Brinkman, Marina" userId="b0d2855f-b1ed-4e4a-8150-069b94bc7c24" providerId="ADAL" clId="{73159DAD-F34B-4116-BD2D-E1937CE483BA}" dt="2022-10-27T16:02:42.151" v="2670"/>
          <ac:picMkLst>
            <pc:docMk/>
            <pc:sldMk cId="2198334154" sldId="437"/>
            <ac:picMk id="3" creationId="{C691C839-AA8C-ECAC-C864-1D627CCC5497}"/>
          </ac:picMkLst>
        </pc:picChg>
      </pc:sldChg>
      <pc:sldChg chg="addSp modSp new mod">
        <pc:chgData name="Brinkman, Marina" userId="b0d2855f-b1ed-4e4a-8150-069b94bc7c24" providerId="ADAL" clId="{73159DAD-F34B-4116-BD2D-E1937CE483BA}" dt="2022-10-27T16:03:04.575" v="2695"/>
        <pc:sldMkLst>
          <pc:docMk/>
          <pc:sldMk cId="2487445661" sldId="438"/>
        </pc:sldMkLst>
        <pc:picChg chg="add mod">
          <ac:chgData name="Brinkman, Marina" userId="b0d2855f-b1ed-4e4a-8150-069b94bc7c24" providerId="ADAL" clId="{73159DAD-F34B-4116-BD2D-E1937CE483BA}" dt="2022-10-27T16:03:04.575" v="2695"/>
          <ac:picMkLst>
            <pc:docMk/>
            <pc:sldMk cId="2487445661" sldId="438"/>
            <ac:picMk id="3" creationId="{D11EC12D-C453-C51D-9E70-2ACA297C066D}"/>
          </ac:picMkLst>
        </pc:picChg>
      </pc:sldChg>
      <pc:sldChg chg="addSp delSp modSp new mod modClrScheme chgLayout">
        <pc:chgData name="Brinkman, Marina" userId="b0d2855f-b1ed-4e4a-8150-069b94bc7c24" providerId="ADAL" clId="{73159DAD-F34B-4116-BD2D-E1937CE483BA}" dt="2022-10-27T16:03:27.085" v="2749"/>
        <pc:sldMkLst>
          <pc:docMk/>
          <pc:sldMk cId="2332239868" sldId="439"/>
        </pc:sldMkLst>
        <pc:spChg chg="add del mod">
          <ac:chgData name="Brinkman, Marina" userId="b0d2855f-b1ed-4e4a-8150-069b94bc7c24" providerId="ADAL" clId="{73159DAD-F34B-4116-BD2D-E1937CE483BA}" dt="2022-10-27T13:29:19.689" v="2004" actId="26606"/>
          <ac:spMkLst>
            <pc:docMk/>
            <pc:sldMk cId="2332239868" sldId="439"/>
            <ac:spMk id="8" creationId="{351ACF93-94E0-BB1F-A762-84CCFB15DE9F}"/>
          </ac:spMkLst>
        </pc:spChg>
        <pc:spChg chg="add del mod">
          <ac:chgData name="Brinkman, Marina" userId="b0d2855f-b1ed-4e4a-8150-069b94bc7c24" providerId="ADAL" clId="{73159DAD-F34B-4116-BD2D-E1937CE483BA}" dt="2022-10-27T13:29:19.689" v="2004" actId="26606"/>
          <ac:spMkLst>
            <pc:docMk/>
            <pc:sldMk cId="2332239868" sldId="439"/>
            <ac:spMk id="10" creationId="{37F8E653-C031-A6AA-FBFD-069ED0E515D0}"/>
          </ac:spMkLst>
        </pc:spChg>
        <pc:spChg chg="add del mod">
          <ac:chgData name="Brinkman, Marina" userId="b0d2855f-b1ed-4e4a-8150-069b94bc7c24" providerId="ADAL" clId="{73159DAD-F34B-4116-BD2D-E1937CE483BA}" dt="2022-10-27T13:29:20.529" v="2006" actId="26606"/>
          <ac:spMkLst>
            <pc:docMk/>
            <pc:sldMk cId="2332239868" sldId="439"/>
            <ac:spMk id="12" creationId="{BFF27800-B1D0-CA20-3C94-072D0337B94A}"/>
          </ac:spMkLst>
        </pc:spChg>
        <pc:spChg chg="add del mod">
          <ac:chgData name="Brinkman, Marina" userId="b0d2855f-b1ed-4e4a-8150-069b94bc7c24" providerId="ADAL" clId="{73159DAD-F34B-4116-BD2D-E1937CE483BA}" dt="2022-10-27T13:29:22.110" v="2008" actId="26606"/>
          <ac:spMkLst>
            <pc:docMk/>
            <pc:sldMk cId="2332239868" sldId="439"/>
            <ac:spMk id="14" creationId="{9446D155-C60F-450F-25B9-F0AE6D547C7D}"/>
          </ac:spMkLst>
        </pc:spChg>
        <pc:spChg chg="add del mod">
          <ac:chgData name="Brinkman, Marina" userId="b0d2855f-b1ed-4e4a-8150-069b94bc7c24" providerId="ADAL" clId="{73159DAD-F34B-4116-BD2D-E1937CE483BA}" dt="2022-10-27T13:29:57.273" v="2017" actId="700"/>
          <ac:spMkLst>
            <pc:docMk/>
            <pc:sldMk cId="2332239868" sldId="439"/>
            <ac:spMk id="16" creationId="{351ACF93-94E0-BB1F-A762-84CCFB15DE9F}"/>
          </ac:spMkLst>
        </pc:spChg>
        <pc:spChg chg="add del mod">
          <ac:chgData name="Brinkman, Marina" userId="b0d2855f-b1ed-4e4a-8150-069b94bc7c24" providerId="ADAL" clId="{73159DAD-F34B-4116-BD2D-E1937CE483BA}" dt="2022-10-27T13:29:57.273" v="2017" actId="700"/>
          <ac:spMkLst>
            <pc:docMk/>
            <pc:sldMk cId="2332239868" sldId="439"/>
            <ac:spMk id="17" creationId="{37F8E653-C031-A6AA-FBFD-069ED0E515D0}"/>
          </ac:spMkLst>
        </pc:spChg>
        <pc:picChg chg="add del mod">
          <ac:chgData name="Brinkman, Marina" userId="b0d2855f-b1ed-4e4a-8150-069b94bc7c24" providerId="ADAL" clId="{73159DAD-F34B-4116-BD2D-E1937CE483BA}" dt="2022-10-27T13:29:50.538" v="2016" actId="478"/>
          <ac:picMkLst>
            <pc:docMk/>
            <pc:sldMk cId="2332239868" sldId="439"/>
            <ac:picMk id="3" creationId="{E7B2EA1B-DD86-03C3-7330-2858C5E30DB5}"/>
          </ac:picMkLst>
        </pc:picChg>
        <pc:picChg chg="add mod">
          <ac:chgData name="Brinkman, Marina" userId="b0d2855f-b1ed-4e4a-8150-069b94bc7c24" providerId="ADAL" clId="{73159DAD-F34B-4116-BD2D-E1937CE483BA}" dt="2022-10-27T16:03:18.645" v="2722"/>
          <ac:picMkLst>
            <pc:docMk/>
            <pc:sldMk cId="2332239868" sldId="439"/>
            <ac:picMk id="5" creationId="{A01333E0-222A-EB5F-8B2E-1B68B478D3E5}"/>
          </ac:picMkLst>
        </pc:picChg>
        <pc:picChg chg="add mod">
          <ac:chgData name="Brinkman, Marina" userId="b0d2855f-b1ed-4e4a-8150-069b94bc7c24" providerId="ADAL" clId="{73159DAD-F34B-4116-BD2D-E1937CE483BA}" dt="2022-10-27T16:03:27.085" v="2749"/>
          <ac:picMkLst>
            <pc:docMk/>
            <pc:sldMk cId="2332239868" sldId="439"/>
            <ac:picMk id="7" creationId="{2680030C-F3E1-6F7F-AD95-58C8D9DB8112}"/>
          </ac:picMkLst>
        </pc:picChg>
      </pc:sldChg>
      <pc:sldChg chg="delSp modSp add mod setBg">
        <pc:chgData name="Brinkman, Marina" userId="b0d2855f-b1ed-4e4a-8150-069b94bc7c24" providerId="ADAL" clId="{73159DAD-F34B-4116-BD2D-E1937CE483BA}" dt="2022-10-27T13:33:51.765" v="2088" actId="6549"/>
        <pc:sldMkLst>
          <pc:docMk/>
          <pc:sldMk cId="1342597249" sldId="440"/>
        </pc:sldMkLst>
        <pc:spChg chg="mod">
          <ac:chgData name="Brinkman, Marina" userId="b0d2855f-b1ed-4e4a-8150-069b94bc7c24" providerId="ADAL" clId="{73159DAD-F34B-4116-BD2D-E1937CE483BA}" dt="2022-10-27T13:32:43.738" v="2050" actId="20577"/>
          <ac:spMkLst>
            <pc:docMk/>
            <pc:sldMk cId="1342597249" sldId="440"/>
            <ac:spMk id="2" creationId="{6B10D62C-3C5D-5B29-B463-47E4A0A2DBF6}"/>
          </ac:spMkLst>
        </pc:spChg>
        <pc:spChg chg="mod">
          <ac:chgData name="Brinkman, Marina" userId="b0d2855f-b1ed-4e4a-8150-069b94bc7c24" providerId="ADAL" clId="{73159DAD-F34B-4116-BD2D-E1937CE483BA}" dt="2022-10-27T13:33:51.765" v="2088" actId="6549"/>
          <ac:spMkLst>
            <pc:docMk/>
            <pc:sldMk cId="1342597249" sldId="440"/>
            <ac:spMk id="3" creationId="{2A31E292-AF94-15E8-6437-92BD1A8B4E8B}"/>
          </ac:spMkLst>
        </pc:spChg>
        <pc:spChg chg="del">
          <ac:chgData name="Brinkman, Marina" userId="b0d2855f-b1ed-4e4a-8150-069b94bc7c24" providerId="ADAL" clId="{73159DAD-F34B-4116-BD2D-E1937CE483BA}" dt="2022-10-27T13:33:04.440" v="2051" actId="478"/>
          <ac:spMkLst>
            <pc:docMk/>
            <pc:sldMk cId="1342597249" sldId="440"/>
            <ac:spMk id="9" creationId="{864F66CF-65EB-E438-4268-A018FA1AC2EC}"/>
          </ac:spMkLst>
        </pc:spChg>
      </pc:sldChg>
      <pc:sldChg chg="addSp delSp modSp new mod modClrScheme delAnim modAnim chgLayout">
        <pc:chgData name="Brinkman, Marina" userId="b0d2855f-b1ed-4e4a-8150-069b94bc7c24" providerId="ADAL" clId="{73159DAD-F34B-4116-BD2D-E1937CE483BA}" dt="2022-10-27T13:37:43.375" v="2094" actId="931"/>
        <pc:sldMkLst>
          <pc:docMk/>
          <pc:sldMk cId="286142105" sldId="441"/>
        </pc:sldMkLst>
        <pc:spChg chg="del">
          <ac:chgData name="Brinkman, Marina" userId="b0d2855f-b1ed-4e4a-8150-069b94bc7c24" providerId="ADAL" clId="{73159DAD-F34B-4116-BD2D-E1937CE483BA}" dt="2022-10-27T13:35:44.189" v="2090" actId="700"/>
          <ac:spMkLst>
            <pc:docMk/>
            <pc:sldMk cId="286142105" sldId="441"/>
            <ac:spMk id="2" creationId="{9D3A772F-BA67-F8F0-6E99-02B2441B6AD4}"/>
          </ac:spMkLst>
        </pc:spChg>
        <pc:spChg chg="del">
          <ac:chgData name="Brinkman, Marina" userId="b0d2855f-b1ed-4e4a-8150-069b94bc7c24" providerId="ADAL" clId="{73159DAD-F34B-4116-BD2D-E1937CE483BA}" dt="2022-10-27T13:35:44.189" v="2090" actId="700"/>
          <ac:spMkLst>
            <pc:docMk/>
            <pc:sldMk cId="286142105" sldId="441"/>
            <ac:spMk id="3" creationId="{531A3BC5-12D9-E33B-BE66-67648A92A7C8}"/>
          </ac:spMkLst>
        </pc:spChg>
        <pc:spChg chg="mod ord">
          <ac:chgData name="Brinkman, Marina" userId="b0d2855f-b1ed-4e4a-8150-069b94bc7c24" providerId="ADAL" clId="{73159DAD-F34B-4116-BD2D-E1937CE483BA}" dt="2022-10-27T13:35:49.117" v="2091" actId="26606"/>
          <ac:spMkLst>
            <pc:docMk/>
            <pc:sldMk cId="286142105" sldId="441"/>
            <ac:spMk id="4" creationId="{25214FE8-E97C-E108-EDDD-EDB25521C4A7}"/>
          </ac:spMkLst>
        </pc:spChg>
        <pc:spChg chg="add mod">
          <ac:chgData name="Brinkman, Marina" userId="b0d2855f-b1ed-4e4a-8150-069b94bc7c24" providerId="ADAL" clId="{73159DAD-F34B-4116-BD2D-E1937CE483BA}" dt="2022-10-27T13:35:49.117" v="2091" actId="26606"/>
          <ac:spMkLst>
            <pc:docMk/>
            <pc:sldMk cId="286142105" sldId="441"/>
            <ac:spMk id="9" creationId="{1342380F-2829-2E1B-B420-015D6541E7BC}"/>
          </ac:spMkLst>
        </pc:spChg>
        <pc:spChg chg="add mod">
          <ac:chgData name="Brinkman, Marina" userId="b0d2855f-b1ed-4e4a-8150-069b94bc7c24" providerId="ADAL" clId="{73159DAD-F34B-4116-BD2D-E1937CE483BA}" dt="2022-10-27T13:35:49.117" v="2091" actId="26606"/>
          <ac:spMkLst>
            <pc:docMk/>
            <pc:sldMk cId="286142105" sldId="441"/>
            <ac:spMk id="11" creationId="{92E3ED3A-060C-7480-16C1-CFB400859FFA}"/>
          </ac:spMkLst>
        </pc:spChg>
        <pc:picChg chg="add del mod">
          <ac:chgData name="Brinkman, Marina" userId="b0d2855f-b1ed-4e4a-8150-069b94bc7c24" providerId="ADAL" clId="{73159DAD-F34B-4116-BD2D-E1937CE483BA}" dt="2022-10-27T13:36:39.714" v="2093" actId="478"/>
          <ac:picMkLst>
            <pc:docMk/>
            <pc:sldMk cId="286142105" sldId="441"/>
            <ac:picMk id="6" creationId="{ED968ECB-7780-FBCF-CF6F-394038D9C323}"/>
          </ac:picMkLst>
        </pc:picChg>
        <pc:picChg chg="add mod">
          <ac:chgData name="Brinkman, Marina" userId="b0d2855f-b1ed-4e4a-8150-069b94bc7c24" providerId="ADAL" clId="{73159DAD-F34B-4116-BD2D-E1937CE483BA}" dt="2022-10-27T13:37:43.375" v="2094" actId="931"/>
          <ac:picMkLst>
            <pc:docMk/>
            <pc:sldMk cId="286142105" sldId="441"/>
            <ac:picMk id="8" creationId="{71925A9A-2ABF-59DF-69CF-005396F2314B}"/>
          </ac:picMkLst>
        </pc:picChg>
      </pc:sldChg>
      <pc:sldChg chg="addSp delSp modSp new mod">
        <pc:chgData name="Brinkman, Marina" userId="b0d2855f-b1ed-4e4a-8150-069b94bc7c24" providerId="ADAL" clId="{73159DAD-F34B-4116-BD2D-E1937CE483BA}" dt="2022-10-27T13:43:16.738" v="2120" actId="478"/>
        <pc:sldMkLst>
          <pc:docMk/>
          <pc:sldMk cId="2886586344" sldId="442"/>
        </pc:sldMkLst>
        <pc:spChg chg="del">
          <ac:chgData name="Brinkman, Marina" userId="b0d2855f-b1ed-4e4a-8150-069b94bc7c24" providerId="ADAL" clId="{73159DAD-F34B-4116-BD2D-E1937CE483BA}" dt="2022-10-27T13:43:16.738" v="2120" actId="478"/>
          <ac:spMkLst>
            <pc:docMk/>
            <pc:sldMk cId="2886586344" sldId="442"/>
            <ac:spMk id="2" creationId="{B8A3A743-CEFD-4B4B-DA25-5C95B8DA9DD6}"/>
          </ac:spMkLst>
        </pc:spChg>
        <pc:spChg chg="del">
          <ac:chgData name="Brinkman, Marina" userId="b0d2855f-b1ed-4e4a-8150-069b94bc7c24" providerId="ADAL" clId="{73159DAD-F34B-4116-BD2D-E1937CE483BA}" dt="2022-10-27T13:39:52.259" v="2096" actId="931"/>
          <ac:spMkLst>
            <pc:docMk/>
            <pc:sldMk cId="2886586344" sldId="442"/>
            <ac:spMk id="3" creationId="{A11CD7FC-A52D-4F75-AB2D-3CA4BFCC2E53}"/>
          </ac:spMkLst>
        </pc:spChg>
        <pc:spChg chg="add del mod">
          <ac:chgData name="Brinkman, Marina" userId="b0d2855f-b1ed-4e4a-8150-069b94bc7c24" providerId="ADAL" clId="{73159DAD-F34B-4116-BD2D-E1937CE483BA}" dt="2022-10-27T13:43:08.969" v="2119" actId="478"/>
          <ac:spMkLst>
            <pc:docMk/>
            <pc:sldMk cId="2886586344" sldId="442"/>
            <ac:spMk id="6" creationId="{996E12C3-5BE2-56BB-F9EE-AD43F4F8F138}"/>
          </ac:spMkLst>
        </pc:spChg>
        <pc:spChg chg="add mod">
          <ac:chgData name="Brinkman, Marina" userId="b0d2855f-b1ed-4e4a-8150-069b94bc7c24" providerId="ADAL" clId="{73159DAD-F34B-4116-BD2D-E1937CE483BA}" dt="2022-10-27T13:42:37.523" v="2115" actId="1076"/>
          <ac:spMkLst>
            <pc:docMk/>
            <pc:sldMk cId="2886586344" sldId="442"/>
            <ac:spMk id="9" creationId="{B5241193-CD1D-E894-9E81-C8B43088852F}"/>
          </ac:spMkLst>
        </pc:spChg>
        <pc:spChg chg="add del mod">
          <ac:chgData name="Brinkman, Marina" userId="b0d2855f-b1ed-4e4a-8150-069b94bc7c24" providerId="ADAL" clId="{73159DAD-F34B-4116-BD2D-E1937CE483BA}" dt="2022-10-27T13:43:08.969" v="2119" actId="478"/>
          <ac:spMkLst>
            <pc:docMk/>
            <pc:sldMk cId="2886586344" sldId="442"/>
            <ac:spMk id="11" creationId="{701BC047-AADB-E30B-44D1-C0F70D74F3B8}"/>
          </ac:spMkLst>
        </pc:spChg>
        <pc:picChg chg="add del mod">
          <ac:chgData name="Brinkman, Marina" userId="b0d2855f-b1ed-4e4a-8150-069b94bc7c24" providerId="ADAL" clId="{73159DAD-F34B-4116-BD2D-E1937CE483BA}" dt="2022-10-27T13:43:08.969" v="2119" actId="478"/>
          <ac:picMkLst>
            <pc:docMk/>
            <pc:sldMk cId="2886586344" sldId="442"/>
            <ac:picMk id="5" creationId="{4714C592-C30E-F7CE-91B9-83E0757DFD10}"/>
          </ac:picMkLst>
        </pc:picChg>
        <pc:picChg chg="add mod">
          <ac:chgData name="Brinkman, Marina" userId="b0d2855f-b1ed-4e4a-8150-069b94bc7c24" providerId="ADAL" clId="{73159DAD-F34B-4116-BD2D-E1937CE483BA}" dt="2022-10-27T13:42:31.693" v="2114" actId="14100"/>
          <ac:picMkLst>
            <pc:docMk/>
            <pc:sldMk cId="2886586344" sldId="442"/>
            <ac:picMk id="8" creationId="{8EF5B5A5-A6AD-9BFF-EBF9-DFA4E18C449D}"/>
          </ac:picMkLst>
        </pc:picChg>
      </pc:sldChg>
      <pc:sldChg chg="addSp delSp modSp new mod">
        <pc:chgData name="Brinkman, Marina" userId="b0d2855f-b1ed-4e4a-8150-069b94bc7c24" providerId="ADAL" clId="{73159DAD-F34B-4116-BD2D-E1937CE483BA}" dt="2022-10-27T15:47:24.500" v="2640" actId="1076"/>
        <pc:sldMkLst>
          <pc:docMk/>
          <pc:sldMk cId="1826108072" sldId="443"/>
        </pc:sldMkLst>
        <pc:spChg chg="mod">
          <ac:chgData name="Brinkman, Marina" userId="b0d2855f-b1ed-4e4a-8150-069b94bc7c24" providerId="ADAL" clId="{73159DAD-F34B-4116-BD2D-E1937CE483BA}" dt="2022-10-27T15:31:38.703" v="2578" actId="20577"/>
          <ac:spMkLst>
            <pc:docMk/>
            <pc:sldMk cId="1826108072" sldId="443"/>
            <ac:spMk id="2" creationId="{EFB1DED0-45D0-4005-4FCA-9BEA351CCB70}"/>
          </ac:spMkLst>
        </pc:spChg>
        <pc:spChg chg="del">
          <ac:chgData name="Brinkman, Marina" userId="b0d2855f-b1ed-4e4a-8150-069b94bc7c24" providerId="ADAL" clId="{73159DAD-F34B-4116-BD2D-E1937CE483BA}" dt="2022-10-27T15:08:36.881" v="2446" actId="1957"/>
          <ac:spMkLst>
            <pc:docMk/>
            <pc:sldMk cId="1826108072" sldId="443"/>
            <ac:spMk id="3" creationId="{A2D12B10-B56B-98D5-9D9F-6B372328D8C4}"/>
          </ac:spMkLst>
        </pc:spChg>
        <pc:spChg chg="add mod">
          <ac:chgData name="Brinkman, Marina" userId="b0d2855f-b1ed-4e4a-8150-069b94bc7c24" providerId="ADAL" clId="{73159DAD-F34B-4116-BD2D-E1937CE483BA}" dt="2022-10-27T15:46:58.667" v="2637" actId="1076"/>
          <ac:spMkLst>
            <pc:docMk/>
            <pc:sldMk cId="1826108072" sldId="443"/>
            <ac:spMk id="9" creationId="{1E4A5F4C-857C-B4E6-7BD0-A11B3FE0ED25}"/>
          </ac:spMkLst>
        </pc:spChg>
        <pc:spChg chg="add mod">
          <ac:chgData name="Brinkman, Marina" userId="b0d2855f-b1ed-4e4a-8150-069b94bc7c24" providerId="ADAL" clId="{73159DAD-F34B-4116-BD2D-E1937CE483BA}" dt="2022-10-27T15:47:24.500" v="2640" actId="1076"/>
          <ac:spMkLst>
            <pc:docMk/>
            <pc:sldMk cId="1826108072" sldId="443"/>
            <ac:spMk id="10" creationId="{04FF5BA0-2428-1765-8628-F9459A24D50C}"/>
          </ac:spMkLst>
        </pc:spChg>
        <pc:graphicFrameChg chg="add mod">
          <ac:chgData name="Brinkman, Marina" userId="b0d2855f-b1ed-4e4a-8150-069b94bc7c24" providerId="ADAL" clId="{73159DAD-F34B-4116-BD2D-E1937CE483BA}" dt="2022-10-27T15:46:11.371" v="2627" actId="692"/>
          <ac:graphicFrameMkLst>
            <pc:docMk/>
            <pc:sldMk cId="1826108072" sldId="443"/>
            <ac:graphicFrameMk id="8" creationId="{3FEFB3B0-E00A-051D-3D5A-C43643BDF875}"/>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err="1"/>
              <a:t>Studiesucces</a:t>
            </a:r>
            <a:r>
              <a:rPr lang="en-US" dirty="0"/>
              <a:t>,</a:t>
            </a:r>
            <a:r>
              <a:rPr lang="en-US" baseline="0" dirty="0"/>
              <a:t> alle </a:t>
            </a:r>
            <a:r>
              <a:rPr lang="en-US" baseline="0" dirty="0" err="1"/>
              <a:t>betatechniek</a:t>
            </a:r>
            <a:r>
              <a:rPr lang="en-US" baseline="0" dirty="0"/>
              <a:t> </a:t>
            </a:r>
            <a:r>
              <a:rPr lang="en-US" baseline="0" dirty="0" err="1"/>
              <a:t>opleidingen</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Na 5 jaar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2012</c:v>
                </c:pt>
                <c:pt idx="1">
                  <c:v>2013</c:v>
                </c:pt>
              </c:numCache>
            </c:numRef>
          </c:cat>
          <c:val>
            <c:numRef>
              <c:f>Sheet1!$B$2:$B$5</c:f>
              <c:numCache>
                <c:formatCode>0%</c:formatCode>
                <c:ptCount val="4"/>
                <c:pt idx="0">
                  <c:v>0.47</c:v>
                </c:pt>
                <c:pt idx="1">
                  <c:v>0.47</c:v>
                </c:pt>
              </c:numCache>
            </c:numRef>
          </c:val>
          <c:extLst>
            <c:ext xmlns:c16="http://schemas.microsoft.com/office/drawing/2014/chart" uri="{C3380CC4-5D6E-409C-BE32-E72D297353CC}">
              <c16:uniqueId val="{00000000-5528-46ED-A973-6F6844FFC1D4}"/>
            </c:ext>
          </c:extLst>
        </c:ser>
        <c:ser>
          <c:idx val="1"/>
          <c:order val="1"/>
          <c:tx>
            <c:strRef>
              <c:f>Sheet1!$C$1</c:f>
              <c:strCache>
                <c:ptCount val="1"/>
                <c:pt idx="0">
                  <c:v>Na 8 jaar</c:v>
                </c:pt>
              </c:strCache>
            </c:strRef>
          </c:tx>
          <c:spPr>
            <a:solidFill>
              <a:srgbClr val="00B050"/>
            </a:solidFill>
            <a:ln>
              <a:solidFill>
                <a:schemeClr val="accent5">
                  <a:lumMod val="7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Sheet1!$A$2:$A$5</c:f>
              <c:numCache>
                <c:formatCode>General</c:formatCode>
                <c:ptCount val="4"/>
                <c:pt idx="0">
                  <c:v>2012</c:v>
                </c:pt>
                <c:pt idx="1">
                  <c:v>2013</c:v>
                </c:pt>
              </c:numCache>
            </c:numRef>
          </c:cat>
          <c:val>
            <c:numRef>
              <c:f>Sheet1!$C$2:$C$5</c:f>
              <c:numCache>
                <c:formatCode>0.00%</c:formatCode>
                <c:ptCount val="4"/>
                <c:pt idx="0">
                  <c:v>0.65900000000000003</c:v>
                </c:pt>
                <c:pt idx="1">
                  <c:v>0.66700000000000004</c:v>
                </c:pt>
              </c:numCache>
            </c:numRef>
          </c:val>
          <c:extLst>
            <c:ext xmlns:c16="http://schemas.microsoft.com/office/drawing/2014/chart" uri="{C3380CC4-5D6E-409C-BE32-E72D297353CC}">
              <c16:uniqueId val="{00000001-5528-46ED-A973-6F6844FFC1D4}"/>
            </c:ext>
          </c:extLst>
        </c:ser>
        <c:dLbls>
          <c:showLegendKey val="0"/>
          <c:showVal val="0"/>
          <c:showCatName val="0"/>
          <c:showSerName val="0"/>
          <c:showPercent val="0"/>
          <c:showBubbleSize val="0"/>
        </c:dLbls>
        <c:gapWidth val="219"/>
        <c:overlap val="-27"/>
        <c:axId val="443762552"/>
        <c:axId val="443762880"/>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Column1</c:v>
                      </c:pt>
                    </c:strCache>
                  </c:strRef>
                </c:tx>
                <c:spPr>
                  <a:solidFill>
                    <a:schemeClr val="accent3"/>
                  </a:solidFill>
                  <a:ln>
                    <a:noFill/>
                  </a:ln>
                  <a:effectLst/>
                </c:spPr>
                <c:invertIfNegative val="0"/>
                <c:cat>
                  <c:numRef>
                    <c:extLst>
                      <c:ext uri="{02D57815-91ED-43cb-92C2-25804820EDAC}">
                        <c15:formulaRef>
                          <c15:sqref>Sheet1!$A$2:$A$5</c15:sqref>
                        </c15:formulaRef>
                      </c:ext>
                    </c:extLst>
                    <c:numCache>
                      <c:formatCode>General</c:formatCode>
                      <c:ptCount val="4"/>
                      <c:pt idx="0">
                        <c:v>2012</c:v>
                      </c:pt>
                      <c:pt idx="1">
                        <c:v>2013</c:v>
                      </c:pt>
                    </c:numCache>
                  </c:numRef>
                </c:cat>
                <c:val>
                  <c:numRef>
                    <c:extLst>
                      <c:ext uri="{02D57815-91ED-43cb-92C2-25804820EDAC}">
                        <c15:formulaRef>
                          <c15:sqref>Sheet1!$D$2:$D$5</c15:sqref>
                        </c15:formulaRef>
                      </c:ext>
                    </c:extLst>
                    <c:numCache>
                      <c:formatCode>General</c:formatCode>
                      <c:ptCount val="4"/>
                    </c:numCache>
                  </c:numRef>
                </c:val>
                <c:extLst>
                  <c:ext xmlns:c16="http://schemas.microsoft.com/office/drawing/2014/chart" uri="{C3380CC4-5D6E-409C-BE32-E72D297353CC}">
                    <c16:uniqueId val="{00000002-5528-46ED-A973-6F6844FFC1D4}"/>
                  </c:ext>
                </c:extLst>
              </c15:ser>
            </c15:filteredBarSeries>
          </c:ext>
        </c:extLst>
      </c:barChart>
      <c:catAx>
        <c:axId val="443762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762880"/>
        <c:crosses val="autoZero"/>
        <c:auto val="1"/>
        <c:lblAlgn val="ctr"/>
        <c:lblOffset val="100"/>
        <c:noMultiLvlLbl val="0"/>
      </c:catAx>
      <c:valAx>
        <c:axId val="44376288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43762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B050"/>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err="1"/>
              <a:t>Studiesucces</a:t>
            </a:r>
            <a:r>
              <a:rPr lang="en-GB" dirty="0"/>
              <a:t> </a:t>
            </a:r>
            <a:r>
              <a:rPr lang="en-GB" dirty="0" err="1"/>
              <a:t>selectie</a:t>
            </a:r>
            <a:r>
              <a:rPr lang="en-GB" dirty="0"/>
              <a:t> </a:t>
            </a:r>
            <a:r>
              <a:rPr lang="en-GB" dirty="0" err="1"/>
              <a:t>stamopleidingen</a:t>
            </a:r>
            <a:endParaRPr lang="en-GB"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Cohort 2013 na 5 jaar</c:v>
                </c:pt>
              </c:strCache>
            </c:strRef>
          </c:tx>
          <c:spPr>
            <a:solidFill>
              <a:schemeClr val="accent1"/>
            </a:solidFill>
            <a:ln>
              <a:noFill/>
            </a:ln>
            <a:effectLst/>
          </c:spPr>
          <c:invertIfNegative val="0"/>
          <c:cat>
            <c:strRef>
              <c:f>Sheet1!$A$2:$A$14</c:f>
              <c:strCache>
                <c:ptCount val="13"/>
                <c:pt idx="0">
                  <c:v>Avans Mechatronica</c:v>
                </c:pt>
                <c:pt idx="1">
                  <c:v>Buas Logistics Engineering</c:v>
                </c:pt>
                <c:pt idx="2">
                  <c:v>Windesheim Electrotechniek</c:v>
                </c:pt>
                <c:pt idx="3">
                  <c:v>Haagse Mens en Techniek</c:v>
                </c:pt>
                <c:pt idx="4">
                  <c:v>Fontys Automotive</c:v>
                </c:pt>
                <c:pt idx="5">
                  <c:v>Hanze Werktuigbouwkunde </c:v>
                </c:pt>
                <c:pt idx="6">
                  <c:v>InHolland Luchtvaarttechnologie</c:v>
                </c:pt>
                <c:pt idx="7">
                  <c:v>Saxion Industrieel Product Ontwerpen</c:v>
                </c:pt>
                <c:pt idx="8">
                  <c:v>Hs Utrecht Technische Bedrijfskunde</c:v>
                </c:pt>
                <c:pt idx="9">
                  <c:v>Hs van A'dam Aviation</c:v>
                </c:pt>
                <c:pt idx="10">
                  <c:v>NHL Stenden Toegepaste Wiskunde</c:v>
                </c:pt>
                <c:pt idx="11">
                  <c:v>Zuyd hs Engineering</c:v>
                </c:pt>
                <c:pt idx="12">
                  <c:v>Hs R'dam Maritieme Techniek</c:v>
                </c:pt>
              </c:strCache>
            </c:strRef>
          </c:cat>
          <c:val>
            <c:numRef>
              <c:f>Sheet1!$B$2:$B$14</c:f>
              <c:numCache>
                <c:formatCode>0.0%</c:formatCode>
                <c:ptCount val="13"/>
                <c:pt idx="0">
                  <c:v>0.36199999999999999</c:v>
                </c:pt>
                <c:pt idx="1">
                  <c:v>0.64700000000000002</c:v>
                </c:pt>
                <c:pt idx="2">
                  <c:v>0.54700000000000004</c:v>
                </c:pt>
                <c:pt idx="3">
                  <c:v>0.60899999999999999</c:v>
                </c:pt>
                <c:pt idx="4">
                  <c:v>0.51300000000000001</c:v>
                </c:pt>
                <c:pt idx="5">
                  <c:v>0.42399999999999999</c:v>
                </c:pt>
                <c:pt idx="6">
                  <c:v>0.35099999999999998</c:v>
                </c:pt>
                <c:pt idx="7">
                  <c:v>0.42599999999999999</c:v>
                </c:pt>
                <c:pt idx="8">
                  <c:v>0.496</c:v>
                </c:pt>
                <c:pt idx="9">
                  <c:v>0.33100000000000002</c:v>
                </c:pt>
                <c:pt idx="10">
                  <c:v>0.47399999999999998</c:v>
                </c:pt>
                <c:pt idx="11">
                  <c:v>0.57399999999999995</c:v>
                </c:pt>
                <c:pt idx="12">
                  <c:v>0.48899999999999999</c:v>
                </c:pt>
              </c:numCache>
            </c:numRef>
          </c:val>
          <c:extLst>
            <c:ext xmlns:c16="http://schemas.microsoft.com/office/drawing/2014/chart" uri="{C3380CC4-5D6E-409C-BE32-E72D297353CC}">
              <c16:uniqueId val="{00000000-9759-4BAB-8131-71CD3D33DEA9}"/>
            </c:ext>
          </c:extLst>
        </c:ser>
        <c:ser>
          <c:idx val="1"/>
          <c:order val="1"/>
          <c:tx>
            <c:strRef>
              <c:f>Sheet1!$C$1</c:f>
              <c:strCache>
                <c:ptCount val="1"/>
                <c:pt idx="0">
                  <c:v>Cohort 2013 na 8 jaar</c:v>
                </c:pt>
              </c:strCache>
            </c:strRef>
          </c:tx>
          <c:spPr>
            <a:solidFill>
              <a:srgbClr val="00B050"/>
            </a:solidFill>
            <a:ln>
              <a:solidFill>
                <a:srgbClr val="00B050"/>
              </a:solidFill>
            </a:ln>
            <a:effectLst/>
          </c:spPr>
          <c:invertIfNegative val="0"/>
          <c:cat>
            <c:strRef>
              <c:f>Sheet1!$A$2:$A$14</c:f>
              <c:strCache>
                <c:ptCount val="13"/>
                <c:pt idx="0">
                  <c:v>Avans Mechatronica</c:v>
                </c:pt>
                <c:pt idx="1">
                  <c:v>Buas Logistics Engineering</c:v>
                </c:pt>
                <c:pt idx="2">
                  <c:v>Windesheim Electrotechniek</c:v>
                </c:pt>
                <c:pt idx="3">
                  <c:v>Haagse Mens en Techniek</c:v>
                </c:pt>
                <c:pt idx="4">
                  <c:v>Fontys Automotive</c:v>
                </c:pt>
                <c:pt idx="5">
                  <c:v>Hanze Werktuigbouwkunde </c:v>
                </c:pt>
                <c:pt idx="6">
                  <c:v>InHolland Luchtvaarttechnologie</c:v>
                </c:pt>
                <c:pt idx="7">
                  <c:v>Saxion Industrieel Product Ontwerpen</c:v>
                </c:pt>
                <c:pt idx="8">
                  <c:v>Hs Utrecht Technische Bedrijfskunde</c:v>
                </c:pt>
                <c:pt idx="9">
                  <c:v>Hs van A'dam Aviation</c:v>
                </c:pt>
                <c:pt idx="10">
                  <c:v>NHL Stenden Toegepaste Wiskunde</c:v>
                </c:pt>
                <c:pt idx="11">
                  <c:v>Zuyd hs Engineering</c:v>
                </c:pt>
                <c:pt idx="12">
                  <c:v>Hs R'dam Maritieme Techniek</c:v>
                </c:pt>
              </c:strCache>
            </c:strRef>
          </c:cat>
          <c:val>
            <c:numRef>
              <c:f>Sheet1!$C$2:$C$14</c:f>
              <c:numCache>
                <c:formatCode>0.0%</c:formatCode>
                <c:ptCount val="13"/>
                <c:pt idx="0">
                  <c:v>0.59399999999999997</c:v>
                </c:pt>
                <c:pt idx="1">
                  <c:v>0.70599999999999996</c:v>
                </c:pt>
                <c:pt idx="2">
                  <c:v>0.67900000000000005</c:v>
                </c:pt>
                <c:pt idx="3">
                  <c:v>0.79300000000000004</c:v>
                </c:pt>
                <c:pt idx="4">
                  <c:v>0.76300000000000001</c:v>
                </c:pt>
                <c:pt idx="5">
                  <c:v>0.69499999999999995</c:v>
                </c:pt>
                <c:pt idx="6">
                  <c:v>0.56699999999999995</c:v>
                </c:pt>
                <c:pt idx="7">
                  <c:v>0.68500000000000005</c:v>
                </c:pt>
                <c:pt idx="8">
                  <c:v>0.73199999999999998</c:v>
                </c:pt>
                <c:pt idx="9">
                  <c:v>0.59</c:v>
                </c:pt>
                <c:pt idx="10">
                  <c:v>0.68400000000000005</c:v>
                </c:pt>
                <c:pt idx="11">
                  <c:v>0.70499999999999996</c:v>
                </c:pt>
                <c:pt idx="12">
                  <c:v>0.64400000000000002</c:v>
                </c:pt>
              </c:numCache>
            </c:numRef>
          </c:val>
          <c:extLst>
            <c:ext xmlns:c16="http://schemas.microsoft.com/office/drawing/2014/chart" uri="{C3380CC4-5D6E-409C-BE32-E72D297353CC}">
              <c16:uniqueId val="{00000001-9759-4BAB-8131-71CD3D33DEA9}"/>
            </c:ext>
          </c:extLst>
        </c:ser>
        <c:dLbls>
          <c:showLegendKey val="0"/>
          <c:showVal val="0"/>
          <c:showCatName val="0"/>
          <c:showSerName val="0"/>
          <c:showPercent val="0"/>
          <c:showBubbleSize val="0"/>
        </c:dLbls>
        <c:gapWidth val="219"/>
        <c:overlap val="-27"/>
        <c:axId val="1493144088"/>
        <c:axId val="1493148680"/>
      </c:barChart>
      <c:catAx>
        <c:axId val="149314408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138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3148680"/>
        <c:crosses val="autoZero"/>
        <c:auto val="0"/>
        <c:lblAlgn val="ctr"/>
        <c:lblOffset val="100"/>
        <c:noMultiLvlLbl val="0"/>
      </c:catAx>
      <c:valAx>
        <c:axId val="14931486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9314408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00B050"/>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C6342F-8A37-41EC-A688-72A5A4BA0C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5FD2254A-F78C-4762-8CF1-4DA70B23F9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054CFC-BAB7-4A9F-9D65-405C6616ABBB}" type="datetimeFigureOut">
              <a:rPr lang="nl-NL" smtClean="0"/>
              <a:t>27-10-2022</a:t>
            </a:fld>
            <a:endParaRPr lang="nl-NL"/>
          </a:p>
        </p:txBody>
      </p:sp>
      <p:sp>
        <p:nvSpPr>
          <p:cNvPr id="4" name="Tijdelijke aanduiding voor voettekst 3">
            <a:extLst>
              <a:ext uri="{FF2B5EF4-FFF2-40B4-BE49-F238E27FC236}">
                <a16:creationId xmlns:a16="http://schemas.microsoft.com/office/drawing/2014/main" id="{8F06211A-CF77-48BB-ABD3-B24B6408CDC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2D0661F1-6F27-460A-9614-FFBC3F389C1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72619A-12AB-4A91-8A49-F6EF5FCE2EB1}" type="slidenum">
              <a:rPr lang="nl-NL" smtClean="0"/>
              <a:t>‹#›</a:t>
            </a:fld>
            <a:endParaRPr lang="nl-NL"/>
          </a:p>
        </p:txBody>
      </p:sp>
    </p:spTree>
    <p:extLst>
      <p:ext uri="{BB962C8B-B14F-4D97-AF65-F5344CB8AC3E}">
        <p14:creationId xmlns:p14="http://schemas.microsoft.com/office/powerpoint/2010/main" val="25726001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mn-lt"/>
              </a:defRPr>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mn-lt"/>
              </a:defRPr>
            </a:lvl1pPr>
          </a:lstStyle>
          <a:p>
            <a:fld id="{F7E3B58D-361B-4837-84B9-18D71FD99E2F}" type="datetimeFigureOut">
              <a:rPr lang="nl-NL" smtClean="0"/>
              <a:pPr/>
              <a:t>26-10-2022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mn-lt"/>
              </a:defRPr>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mn-lt"/>
              </a:defRPr>
            </a:lvl1pPr>
          </a:lstStyle>
          <a:p>
            <a:fld id="{DE48BA3D-0680-485F-9882-A8DAC8FEA35A}" type="slidenum">
              <a:rPr lang="nl-NL" smtClean="0"/>
              <a:pPr/>
              <a:t>‹#›</a:t>
            </a:fld>
            <a:endParaRPr lang="nl-NL"/>
          </a:p>
        </p:txBody>
      </p:sp>
    </p:spTree>
    <p:extLst>
      <p:ext uri="{BB962C8B-B14F-4D97-AF65-F5344CB8AC3E}">
        <p14:creationId xmlns:p14="http://schemas.microsoft.com/office/powerpoint/2010/main" val="1934238153"/>
      </p:ext>
    </p:extLst>
  </p:cSld>
  <p:clrMap bg1="lt1" tx1="dk1" bg2="lt2" tx2="dk2" accent1="accent1" accent2="accent2" accent3="accent3" accent4="accent4" accent5="accent5" accent6="accent6" hlink="hlink" folHlink="folHlink"/>
  <p:notesStyle>
    <a:lvl1pPr marL="0" algn="l" defTabSz="502697" rtl="0" eaLnBrk="1" latinLnBrk="0" hangingPunct="1">
      <a:defRPr sz="660" kern="1200">
        <a:solidFill>
          <a:schemeClr val="tx1"/>
        </a:solidFill>
        <a:latin typeface="+mn-lt"/>
        <a:ea typeface="+mn-ea"/>
        <a:cs typeface="+mn-cs"/>
      </a:defRPr>
    </a:lvl1pPr>
    <a:lvl2pPr marL="251348" algn="l" defTabSz="502697" rtl="0" eaLnBrk="1" latinLnBrk="0" hangingPunct="1">
      <a:defRPr sz="660" kern="1200">
        <a:solidFill>
          <a:schemeClr val="tx1"/>
        </a:solidFill>
        <a:latin typeface="+mn-lt"/>
        <a:ea typeface="+mn-ea"/>
        <a:cs typeface="+mn-cs"/>
      </a:defRPr>
    </a:lvl2pPr>
    <a:lvl3pPr marL="502697" algn="l" defTabSz="502697" rtl="0" eaLnBrk="1" latinLnBrk="0" hangingPunct="1">
      <a:defRPr sz="660" kern="1200">
        <a:solidFill>
          <a:schemeClr val="tx1"/>
        </a:solidFill>
        <a:latin typeface="+mn-lt"/>
        <a:ea typeface="+mn-ea"/>
        <a:cs typeface="+mn-cs"/>
      </a:defRPr>
    </a:lvl3pPr>
    <a:lvl4pPr marL="754045" algn="l" defTabSz="502697" rtl="0" eaLnBrk="1" latinLnBrk="0" hangingPunct="1">
      <a:defRPr sz="660" kern="1200">
        <a:solidFill>
          <a:schemeClr val="tx1"/>
        </a:solidFill>
        <a:latin typeface="+mn-lt"/>
        <a:ea typeface="+mn-ea"/>
        <a:cs typeface="+mn-cs"/>
      </a:defRPr>
    </a:lvl4pPr>
    <a:lvl5pPr marL="1005393" algn="l" defTabSz="502697" rtl="0" eaLnBrk="1" latinLnBrk="0" hangingPunct="1">
      <a:defRPr sz="660" kern="1200">
        <a:solidFill>
          <a:schemeClr val="tx1"/>
        </a:solidFill>
        <a:latin typeface="+mn-lt"/>
        <a:ea typeface="+mn-ea"/>
        <a:cs typeface="+mn-cs"/>
      </a:defRPr>
    </a:lvl5pPr>
    <a:lvl6pPr marL="1256743" algn="l" defTabSz="502697" rtl="0" eaLnBrk="1" latinLnBrk="0" hangingPunct="1">
      <a:defRPr sz="660" kern="1200">
        <a:solidFill>
          <a:schemeClr val="tx1"/>
        </a:solidFill>
        <a:latin typeface="+mn-lt"/>
        <a:ea typeface="+mn-ea"/>
        <a:cs typeface="+mn-cs"/>
      </a:defRPr>
    </a:lvl6pPr>
    <a:lvl7pPr marL="1508091" algn="l" defTabSz="502697" rtl="0" eaLnBrk="1" latinLnBrk="0" hangingPunct="1">
      <a:defRPr sz="660" kern="1200">
        <a:solidFill>
          <a:schemeClr val="tx1"/>
        </a:solidFill>
        <a:latin typeface="+mn-lt"/>
        <a:ea typeface="+mn-ea"/>
        <a:cs typeface="+mn-cs"/>
      </a:defRPr>
    </a:lvl7pPr>
    <a:lvl8pPr marL="1759439" algn="l" defTabSz="502697" rtl="0" eaLnBrk="1" latinLnBrk="0" hangingPunct="1">
      <a:defRPr sz="660" kern="1200">
        <a:solidFill>
          <a:schemeClr val="tx1"/>
        </a:solidFill>
        <a:latin typeface="+mn-lt"/>
        <a:ea typeface="+mn-ea"/>
        <a:cs typeface="+mn-cs"/>
      </a:defRPr>
    </a:lvl8pPr>
    <a:lvl9pPr marL="2010788" algn="l" defTabSz="502697" rtl="0" eaLnBrk="1" latinLnBrk="0" hangingPunct="1">
      <a:defRPr sz="6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DE48BA3D-0680-485F-9882-A8DAC8FEA35A}" type="slidenum">
              <a:rPr lang="nl-NL" smtClean="0"/>
              <a:pPr/>
              <a:t>2</a:t>
            </a:fld>
            <a:endParaRPr lang="nl-NL" dirty="0"/>
          </a:p>
        </p:txBody>
      </p:sp>
    </p:spTree>
    <p:extLst>
      <p:ext uri="{BB962C8B-B14F-4D97-AF65-F5344CB8AC3E}">
        <p14:creationId xmlns:p14="http://schemas.microsoft.com/office/powerpoint/2010/main" val="240127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02697" rtl="0" eaLnBrk="1" fontAlgn="auto" latinLnBrk="0" hangingPunct="1">
              <a:lnSpc>
                <a:spcPct val="100000"/>
              </a:lnSpc>
              <a:spcBef>
                <a:spcPts val="0"/>
              </a:spcBef>
              <a:spcAft>
                <a:spcPts val="0"/>
              </a:spcAft>
              <a:buClrTx/>
              <a:buSzTx/>
              <a:buFontTx/>
              <a:buNone/>
              <a:tabLst/>
              <a:defRPr/>
            </a:pPr>
            <a:endParaRPr lang="nl-NL" sz="66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502697" rtl="0" eaLnBrk="1" fontAlgn="auto" latinLnBrk="0" hangingPunct="1">
              <a:lnSpc>
                <a:spcPct val="100000"/>
              </a:lnSpc>
              <a:spcBef>
                <a:spcPts val="0"/>
              </a:spcBef>
              <a:spcAft>
                <a:spcPts val="0"/>
              </a:spcAft>
              <a:buClrTx/>
              <a:buSzTx/>
              <a:buFontTx/>
              <a:buNone/>
              <a:tabLst/>
              <a:defRPr/>
            </a:pPr>
            <a:fld id="{DE48BA3D-0680-485F-9882-A8DAC8FEA35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2697"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1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48BA3D-0680-485F-9882-A8DAC8FEA35A}" type="slidenum">
              <a:rPr lang="nl-NL" smtClean="0"/>
              <a:pPr/>
              <a:t>8</a:t>
            </a:fld>
            <a:endParaRPr lang="nl-NL"/>
          </a:p>
        </p:txBody>
      </p:sp>
    </p:spTree>
    <p:extLst>
      <p:ext uri="{BB962C8B-B14F-4D97-AF65-F5344CB8AC3E}">
        <p14:creationId xmlns:p14="http://schemas.microsoft.com/office/powerpoint/2010/main" val="1195991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a:t>
            </a:r>
            <a:r>
              <a:rPr lang="nl-NL" dirty="0" err="1"/>
              <a:t>one</a:t>
            </a:r>
            <a:r>
              <a:rPr lang="nl-NL" dirty="0"/>
              <a:t>-pager op de site</a:t>
            </a:r>
          </a:p>
        </p:txBody>
      </p:sp>
      <p:sp>
        <p:nvSpPr>
          <p:cNvPr id="4" name="Slide Number Placeholder 3"/>
          <p:cNvSpPr>
            <a:spLocks noGrp="1"/>
          </p:cNvSpPr>
          <p:nvPr>
            <p:ph type="sldNum" sz="quarter" idx="5"/>
          </p:nvPr>
        </p:nvSpPr>
        <p:spPr/>
        <p:txBody>
          <a:bodyPr/>
          <a:lstStyle/>
          <a:p>
            <a:pPr marL="0" marR="0" lvl="0" indent="0" algn="r" defTabSz="502697" rtl="0" eaLnBrk="1" fontAlgn="auto" latinLnBrk="0" hangingPunct="1">
              <a:lnSpc>
                <a:spcPct val="100000"/>
              </a:lnSpc>
              <a:spcBef>
                <a:spcPts val="0"/>
              </a:spcBef>
              <a:spcAft>
                <a:spcPts val="0"/>
              </a:spcAft>
              <a:buClrTx/>
              <a:buSzTx/>
              <a:buFontTx/>
              <a:buNone/>
              <a:tabLst/>
              <a:defRPr/>
            </a:pPr>
            <a:fld id="{DE48BA3D-0680-485F-9882-A8DAC8FEA35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2697"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883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Zie </a:t>
            </a:r>
            <a:r>
              <a:rPr lang="nl-NL" dirty="0" err="1"/>
              <a:t>https</a:t>
            </a:r>
            <a:r>
              <a:rPr lang="nl-NL" dirty="0"/>
              <a:t>://</a:t>
            </a:r>
            <a:r>
              <a:rPr lang="nl-NL" dirty="0" err="1"/>
              <a:t>versnellingsplan.nl</a:t>
            </a:r>
            <a:r>
              <a:rPr lang="nl-NL" dirty="0"/>
              <a:t>/microcredentials/</a:t>
            </a:r>
          </a:p>
          <a:p>
            <a:endParaRPr lang="nl-NL" dirty="0"/>
          </a:p>
          <a:p>
            <a:endParaRPr lang="nl-NL" dirty="0"/>
          </a:p>
        </p:txBody>
      </p:sp>
      <p:sp>
        <p:nvSpPr>
          <p:cNvPr id="4" name="Slide Number Placeholder 3"/>
          <p:cNvSpPr>
            <a:spLocks noGrp="1"/>
          </p:cNvSpPr>
          <p:nvPr>
            <p:ph type="sldNum" sz="quarter" idx="5"/>
          </p:nvPr>
        </p:nvSpPr>
        <p:spPr/>
        <p:txBody>
          <a:bodyPr/>
          <a:lstStyle/>
          <a:p>
            <a:pPr marL="0" marR="0" lvl="0" indent="0" algn="r" defTabSz="502697" rtl="0" eaLnBrk="1" fontAlgn="auto" latinLnBrk="0" hangingPunct="1">
              <a:lnSpc>
                <a:spcPct val="100000"/>
              </a:lnSpc>
              <a:spcBef>
                <a:spcPts val="0"/>
              </a:spcBef>
              <a:spcAft>
                <a:spcPts val="0"/>
              </a:spcAft>
              <a:buClrTx/>
              <a:buSzTx/>
              <a:buFontTx/>
              <a:buNone/>
              <a:tabLst/>
              <a:defRPr/>
            </a:pPr>
            <a:fld id="{DE48BA3D-0680-485F-9882-A8DAC8FEA35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2697"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580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48BA3D-0680-485F-9882-A8DAC8FEA35A}" type="slidenum">
              <a:rPr lang="nl-NL" smtClean="0"/>
              <a:pPr/>
              <a:t>19</a:t>
            </a:fld>
            <a:endParaRPr lang="nl-NL"/>
          </a:p>
        </p:txBody>
      </p:sp>
    </p:spTree>
    <p:extLst>
      <p:ext uri="{BB962C8B-B14F-4D97-AF65-F5344CB8AC3E}">
        <p14:creationId xmlns:p14="http://schemas.microsoft.com/office/powerpoint/2010/main" val="3984498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E48BA3D-0680-485F-9882-A8DAC8FEA35A}" type="slidenum">
              <a:rPr lang="nl-NL" smtClean="0"/>
              <a:pPr/>
              <a:t>22</a:t>
            </a:fld>
            <a:endParaRPr lang="nl-NL"/>
          </a:p>
        </p:txBody>
      </p:sp>
    </p:spTree>
    <p:extLst>
      <p:ext uri="{BB962C8B-B14F-4D97-AF65-F5344CB8AC3E}">
        <p14:creationId xmlns:p14="http://schemas.microsoft.com/office/powerpoint/2010/main" val="705420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502697" rtl="0" eaLnBrk="1" fontAlgn="auto" latinLnBrk="0" hangingPunct="1">
              <a:lnSpc>
                <a:spcPct val="100000"/>
              </a:lnSpc>
              <a:spcBef>
                <a:spcPts val="0"/>
              </a:spcBef>
              <a:spcAft>
                <a:spcPts val="0"/>
              </a:spcAft>
              <a:buClrTx/>
              <a:buSzTx/>
              <a:buFontTx/>
              <a:buNone/>
              <a:tabLst/>
              <a:defRPr/>
            </a:pPr>
            <a:r>
              <a:rPr lang="nl-NL" sz="660" kern="1200" dirty="0">
                <a:solidFill>
                  <a:schemeClr val="tx1"/>
                </a:solidFill>
                <a:effectLst/>
                <a:latin typeface="+mn-lt"/>
                <a:ea typeface="+mn-ea"/>
                <a:cs typeface="+mn-cs"/>
              </a:rPr>
              <a:t>Wil je meer weten over een van de routes, de opgeleverde resultaten en kennis of wil je juist meedoen met een van de pilots laat het me weten. </a:t>
            </a:r>
          </a:p>
          <a:p>
            <a:pPr marL="0" marR="0" lvl="0" indent="0" algn="l" defTabSz="502697" rtl="0" eaLnBrk="1" fontAlgn="auto" latinLnBrk="0" hangingPunct="1">
              <a:lnSpc>
                <a:spcPct val="100000"/>
              </a:lnSpc>
              <a:spcBef>
                <a:spcPts val="0"/>
              </a:spcBef>
              <a:spcAft>
                <a:spcPts val="0"/>
              </a:spcAft>
              <a:buClrTx/>
              <a:buSzTx/>
              <a:buFontTx/>
              <a:buNone/>
              <a:tabLst/>
              <a:defRPr/>
            </a:pPr>
            <a:r>
              <a:rPr lang="nl-NL" sz="660" kern="1200" dirty="0">
                <a:solidFill>
                  <a:schemeClr val="tx1"/>
                </a:solidFill>
                <a:effectLst/>
                <a:latin typeface="+mn-lt"/>
                <a:ea typeface="+mn-ea"/>
                <a:cs typeface="+mn-cs"/>
              </a:rPr>
              <a:t>Ik koppel je graag aan de experts uit de zone. </a:t>
            </a:r>
          </a:p>
          <a:p>
            <a:endParaRPr lang="nl-NL" dirty="0"/>
          </a:p>
        </p:txBody>
      </p:sp>
      <p:sp>
        <p:nvSpPr>
          <p:cNvPr id="4" name="Slide Number Placeholder 3"/>
          <p:cNvSpPr>
            <a:spLocks noGrp="1"/>
          </p:cNvSpPr>
          <p:nvPr>
            <p:ph type="sldNum" sz="quarter" idx="5"/>
          </p:nvPr>
        </p:nvSpPr>
        <p:spPr/>
        <p:txBody>
          <a:bodyPr/>
          <a:lstStyle/>
          <a:p>
            <a:pPr marL="0" marR="0" lvl="0" indent="0" algn="r" defTabSz="502697" rtl="0" eaLnBrk="1" fontAlgn="auto" latinLnBrk="0" hangingPunct="1">
              <a:lnSpc>
                <a:spcPct val="100000"/>
              </a:lnSpc>
              <a:spcBef>
                <a:spcPts val="0"/>
              </a:spcBef>
              <a:spcAft>
                <a:spcPts val="0"/>
              </a:spcAft>
              <a:buClrTx/>
              <a:buSzTx/>
              <a:buFontTx/>
              <a:buNone/>
              <a:tabLst/>
              <a:defRPr/>
            </a:pPr>
            <a:fld id="{DE48BA3D-0680-485F-9882-A8DAC8FEA35A}"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502697"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933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spTree>
      <p:nvGrpSpPr>
        <p:cNvPr id="1" name=""/>
        <p:cNvGrpSpPr/>
        <p:nvPr/>
      </p:nvGrpSpPr>
      <p:grpSpPr>
        <a:xfrm>
          <a:off x="0" y="0"/>
          <a:ext cx="0" cy="0"/>
          <a:chOff x="0" y="0"/>
          <a:chExt cx="0" cy="0"/>
        </a:xfrm>
      </p:grpSpPr>
      <p:pic>
        <p:nvPicPr>
          <p:cNvPr id="8" name="Afbeelding 7">
            <a:extLst>
              <a:ext uri="{FF2B5EF4-FFF2-40B4-BE49-F238E27FC236}">
                <a16:creationId xmlns:a16="http://schemas.microsoft.com/office/drawing/2014/main" id="{DDD2F3D2-5125-46C0-8881-93A7FB37B1C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1520000" cy="4591049"/>
          </a:xfrm>
          <a:prstGeom prst="rect">
            <a:avLst/>
          </a:prstGeom>
        </p:spPr>
      </p:pic>
      <p:sp>
        <p:nvSpPr>
          <p:cNvPr id="9" name="Ondertitel 2">
            <a:extLst>
              <a:ext uri="{FF2B5EF4-FFF2-40B4-BE49-F238E27FC236}">
                <a16:creationId xmlns:a16="http://schemas.microsoft.com/office/drawing/2014/main" id="{AB3B2324-3100-4DED-93B6-5E41FD68EF30}"/>
              </a:ext>
            </a:extLst>
          </p:cNvPr>
          <p:cNvSpPr>
            <a:spLocks noGrp="1"/>
          </p:cNvSpPr>
          <p:nvPr>
            <p:ph type="subTitle" idx="1"/>
          </p:nvPr>
        </p:nvSpPr>
        <p:spPr>
          <a:xfrm>
            <a:off x="-180000" y="6300175"/>
            <a:ext cx="180000" cy="180000"/>
          </a:xfrm>
        </p:spPr>
        <p:txBody>
          <a:bodyPr>
            <a:normAutofit/>
          </a:bodyPr>
          <a:lstStyle>
            <a:lvl1pPr marL="0" indent="0" algn="ctr">
              <a:buNone/>
              <a:defRPr sz="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NL"/>
          </a:p>
        </p:txBody>
      </p:sp>
      <p:sp>
        <p:nvSpPr>
          <p:cNvPr id="10" name="Titel 1">
            <a:extLst>
              <a:ext uri="{FF2B5EF4-FFF2-40B4-BE49-F238E27FC236}">
                <a16:creationId xmlns:a16="http://schemas.microsoft.com/office/drawing/2014/main" id="{1392677B-CB39-4E48-BA04-ED626FC06210}"/>
              </a:ext>
            </a:extLst>
          </p:cNvPr>
          <p:cNvSpPr>
            <a:spLocks noGrp="1"/>
          </p:cNvSpPr>
          <p:nvPr>
            <p:ph type="ctrTitle"/>
          </p:nvPr>
        </p:nvSpPr>
        <p:spPr>
          <a:xfrm>
            <a:off x="2046662" y="2613931"/>
            <a:ext cx="4633538" cy="1488169"/>
          </a:xfrm>
        </p:spPr>
        <p:txBody>
          <a:bodyPr anchor="t" anchorCtr="0">
            <a:noAutofit/>
          </a:bodyPr>
          <a:lstStyle>
            <a:lvl1pPr algn="l">
              <a:defRPr sz="2800" b="0">
                <a:solidFill>
                  <a:schemeClr val="bg1"/>
                </a:solidFill>
                <a:latin typeface="+mj-lt"/>
              </a:defRPr>
            </a:lvl1pPr>
          </a:lstStyle>
          <a:p>
            <a:r>
              <a:rPr lang="en-US"/>
              <a:t>Click to edit Master title style</a:t>
            </a:r>
            <a:endParaRPr lang="nl-NL" dirty="0"/>
          </a:p>
        </p:txBody>
      </p:sp>
      <p:sp>
        <p:nvSpPr>
          <p:cNvPr id="12" name="Tijdelijke aanduiding voor tekst 7">
            <a:extLst>
              <a:ext uri="{FF2B5EF4-FFF2-40B4-BE49-F238E27FC236}">
                <a16:creationId xmlns:a16="http://schemas.microsoft.com/office/drawing/2014/main" id="{41AFA734-8D2E-408E-9E70-FA6E7C78F6FD}"/>
              </a:ext>
            </a:extLst>
          </p:cNvPr>
          <p:cNvSpPr txBox="1">
            <a:spLocks/>
          </p:cNvSpPr>
          <p:nvPr userDrawn="1"/>
        </p:nvSpPr>
        <p:spPr>
          <a:xfrm>
            <a:off x="6493574" y="5373000"/>
            <a:ext cx="1583300" cy="269304"/>
          </a:xfrm>
          <a:prstGeom prst="rect">
            <a:avLst/>
          </a:prstGeom>
          <a:noFill/>
        </p:spPr>
        <p:txBody>
          <a:bodyPr wrap="none" lIns="0" tIns="0" rIns="144000" bIns="0" anchor="ctr" anchorCtr="0">
            <a:spAutoFit/>
          </a:bodyPr>
          <a:lstStyle>
            <a:lvl1pPr marL="0" indent="0" algn="l" defTabSz="1177226" rtl="0" eaLnBrk="1" latinLnBrk="0" hangingPunct="1">
              <a:lnSpc>
                <a:spcPct val="100000"/>
              </a:lnSpc>
              <a:spcBef>
                <a:spcPts val="0"/>
              </a:spcBef>
              <a:buClr>
                <a:schemeClr val="accent3"/>
              </a:buClr>
              <a:buFont typeface="Calibri" panose="020B0604020202020204" pitchFamily="34" charset="0"/>
              <a:buNone/>
              <a:defRPr sz="1300" kern="1200">
                <a:solidFill>
                  <a:schemeClr val="tx2"/>
                </a:solidFill>
                <a:latin typeface="Montserrat Light" panose="00000400000000000000" pitchFamily="2" charset="0"/>
                <a:ea typeface="+mn-ea"/>
                <a:cs typeface="+mn-cs"/>
              </a:defRPr>
            </a:lvl1pPr>
            <a:lvl2pPr marL="648865" indent="-324432"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2pPr>
            <a:lvl3pPr marL="973299" indent="-324432"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3pPr>
            <a:lvl4pPr marL="0" indent="0" algn="l" defTabSz="1177226" rtl="0" eaLnBrk="1" latinLnBrk="0" hangingPunct="1">
              <a:lnSpc>
                <a:spcPct val="120000"/>
              </a:lnSpc>
              <a:spcBef>
                <a:spcPts val="0"/>
              </a:spcBef>
              <a:buClrTx/>
              <a:buSzPct val="25000"/>
              <a:buFont typeface="Calibri" panose="020B0604030504040204" pitchFamily="34" charset="0"/>
              <a:buChar char="'"/>
              <a:defRPr sz="1700" kern="1200">
                <a:solidFill>
                  <a:schemeClr val="tx1"/>
                </a:solidFill>
                <a:latin typeface="+mn-lt"/>
                <a:ea typeface="+mn-ea"/>
                <a:cs typeface="+mn-cs"/>
              </a:defRPr>
            </a:lvl4pPr>
            <a:lvl5pPr marL="0" indent="0" algn="l" defTabSz="1177226" rtl="0" eaLnBrk="1" latinLnBrk="0" hangingPunct="1">
              <a:lnSpc>
                <a:spcPct val="120000"/>
              </a:lnSpc>
              <a:spcBef>
                <a:spcPts val="0"/>
              </a:spcBef>
              <a:buClr>
                <a:schemeClr val="tx1"/>
              </a:buClr>
              <a:buSzPct val="25000"/>
              <a:buFont typeface="Calibri" panose="020B0604030504040204" pitchFamily="34" charset="0"/>
              <a:buChar char="'"/>
              <a:defRPr sz="1700" b="1" kern="1200" cap="none" baseline="0">
                <a:solidFill>
                  <a:schemeClr val="tx2"/>
                </a:solidFill>
                <a:latin typeface="+mj-lt"/>
                <a:ea typeface="+mn-ea"/>
                <a:cs typeface="+mn-cs"/>
              </a:defRPr>
            </a:lvl5pPr>
            <a:lvl6pPr marL="3237376"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9pPr>
          </a:lstStyle>
          <a:p>
            <a:r>
              <a:rPr lang="nl-NL" sz="1750" dirty="0"/>
              <a:t>flexibilisering</a:t>
            </a:r>
          </a:p>
        </p:txBody>
      </p:sp>
      <p:grpSp>
        <p:nvGrpSpPr>
          <p:cNvPr id="11" name="Groep 10">
            <a:extLst>
              <a:ext uri="{FF2B5EF4-FFF2-40B4-BE49-F238E27FC236}">
                <a16:creationId xmlns:a16="http://schemas.microsoft.com/office/drawing/2014/main" id="{CB18ACBF-51F6-4961-9C59-8F3D84DF165A}"/>
              </a:ext>
            </a:extLst>
          </p:cNvPr>
          <p:cNvGrpSpPr/>
          <p:nvPr userDrawn="1"/>
        </p:nvGrpSpPr>
        <p:grpSpPr>
          <a:xfrm>
            <a:off x="-2400101" y="1834107"/>
            <a:ext cx="2280676" cy="2940113"/>
            <a:chOff x="-2172832" y="1897500"/>
            <a:chExt cx="2046443" cy="3111536"/>
          </a:xfrm>
        </p:grpSpPr>
        <p:sp>
          <p:nvSpPr>
            <p:cNvPr id="13" name="Toelichting 2">
              <a:extLst>
                <a:ext uri="{FF2B5EF4-FFF2-40B4-BE49-F238E27FC236}">
                  <a16:creationId xmlns:a16="http://schemas.microsoft.com/office/drawing/2014/main" id="{E57AE13C-8D4B-48D2-A434-457EA2F1C6CB}"/>
                </a:ext>
              </a:extLst>
            </p:cNvPr>
            <p:cNvSpPr txBox="1"/>
            <p:nvPr userDrawn="1"/>
          </p:nvSpPr>
          <p:spPr>
            <a:xfrm>
              <a:off x="-2172832" y="1897500"/>
              <a:ext cx="2046443" cy="2328908"/>
            </a:xfrm>
            <a:prstGeom prst="rect">
              <a:avLst/>
            </a:prstGeom>
            <a:noFill/>
          </p:spPr>
          <p:txBody>
            <a:bodyPr wrap="square" lIns="0" tIns="0" rIns="0" bIns="0" rtlCol="0">
              <a:spAutoFit/>
            </a:bodyPr>
            <a:lstStyle/>
            <a:p>
              <a:pPr>
                <a:lnSpc>
                  <a:spcPct val="100000"/>
                </a:lnSpc>
              </a:pPr>
              <a:r>
                <a:rPr lang="nl-NL" sz="1100" b="1" baseline="0" noProof="1">
                  <a:solidFill>
                    <a:schemeClr val="tx2"/>
                  </a:solidFill>
                  <a:latin typeface="+mn-lt"/>
                  <a:cs typeface="Calibri" panose="020F0502020204030204" pitchFamily="34" charset="0"/>
                </a:rPr>
                <a:t>Nieuwe dia</a:t>
              </a:r>
              <a:endParaRPr lang="nl-NL" sz="1100" baseline="0" noProof="1">
                <a:solidFill>
                  <a:schemeClr val="tx2"/>
                </a:solidFill>
                <a:latin typeface="+mn-lt"/>
                <a:cs typeface="Calibri" panose="020F0502020204030204" pitchFamily="34" charset="0"/>
              </a:endParaRPr>
            </a:p>
            <a:p>
              <a:pPr>
                <a:lnSpc>
                  <a:spcPct val="100000"/>
                </a:lnSpc>
              </a:pPr>
              <a:r>
                <a:rPr lang="nl-NL" sz="1100" baseline="0" noProof="1">
                  <a:solidFill>
                    <a:schemeClr val="tx1"/>
                  </a:solidFill>
                  <a:latin typeface="+mn-lt"/>
                  <a:cs typeface="Calibri" panose="020F0502020204030204" pitchFamily="34" charset="0"/>
                </a:rPr>
                <a:t>Klik op de </a:t>
              </a:r>
              <a:r>
                <a:rPr lang="nl-NL" sz="1100" b="1" baseline="0" noProof="1">
                  <a:solidFill>
                    <a:schemeClr val="tx1"/>
                  </a:solidFill>
                  <a:latin typeface="+mn-lt"/>
                  <a:cs typeface="Calibri" panose="020F0502020204030204" pitchFamily="34" charset="0"/>
                </a:rPr>
                <a:t>Start</a:t>
              </a:r>
              <a:r>
                <a:rPr lang="nl-NL" sz="1100" baseline="0" noProof="1">
                  <a:solidFill>
                    <a:schemeClr val="tx1"/>
                  </a:solidFill>
                  <a:latin typeface="+mn-lt"/>
                  <a:cs typeface="Calibri" panose="020F0502020204030204" pitchFamily="34" charset="0"/>
                </a:rPr>
                <a:t>-tab </a:t>
              </a:r>
              <a:r>
                <a:rPr lang="nl-NL" sz="1100" u="sng" baseline="0" noProof="1">
                  <a:solidFill>
                    <a:schemeClr val="tx1"/>
                  </a:solidFill>
                  <a:latin typeface="+mn-lt"/>
                  <a:cs typeface="Calibri" panose="020F0502020204030204" pitchFamily="34" charset="0"/>
                </a:rPr>
                <a:t>op het tekstje onder </a:t>
              </a:r>
              <a:r>
                <a:rPr lang="nl-NL" sz="1100" baseline="0" noProof="1">
                  <a:solidFill>
                    <a:schemeClr val="tx1"/>
                  </a:solidFill>
                  <a:latin typeface="+mn-lt"/>
                  <a:cs typeface="Calibri" panose="020F0502020204030204" pitchFamily="34" charset="0"/>
                </a:rPr>
                <a:t>het pictogram </a:t>
              </a:r>
              <a:r>
                <a:rPr lang="nl-NL" sz="1100" b="1" baseline="0" noProof="1">
                  <a:solidFill>
                    <a:schemeClr val="tx1"/>
                  </a:solidFill>
                  <a:latin typeface="+mn-lt"/>
                  <a:cs typeface="Calibri" panose="020F0502020204030204" pitchFamily="34" charset="0"/>
                </a:rPr>
                <a:t>Nieuwe dia</a:t>
              </a:r>
              <a:r>
                <a:rPr lang="nl-NL" sz="1100" baseline="0" noProof="1">
                  <a:solidFill>
                    <a:schemeClr val="tx1"/>
                  </a:solidFill>
                  <a:latin typeface="+mn-lt"/>
                  <a:cs typeface="Calibri" panose="020F0502020204030204" pitchFamily="34" charset="0"/>
                </a:rPr>
                <a:t>:</a:t>
              </a: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1" baseline="0" noProof="1">
                <a:solidFill>
                  <a:schemeClr val="tx1"/>
                </a:solidFill>
                <a:latin typeface="+mn-lt"/>
                <a:cs typeface="Calibri" panose="020F0502020204030204" pitchFamily="34" charset="0"/>
              </a:endParaRPr>
            </a:p>
            <a:p>
              <a:pPr>
                <a:lnSpc>
                  <a:spcPct val="100000"/>
                </a:lnSpc>
              </a:pPr>
              <a:endParaRPr lang="nl-NL" sz="1100" b="1" baseline="0" noProof="1">
                <a:solidFill>
                  <a:schemeClr val="tx2"/>
                </a:solidFill>
                <a:latin typeface="+mn-lt"/>
                <a:cs typeface="Calibri" panose="020F0502020204030204" pitchFamily="34" charset="0"/>
              </a:endParaRPr>
            </a:p>
            <a:p>
              <a:pPr>
                <a:lnSpc>
                  <a:spcPct val="100000"/>
                </a:lnSpc>
              </a:pPr>
              <a:endParaRPr lang="nl-NL" sz="1100" b="1" baseline="0" noProof="1">
                <a:solidFill>
                  <a:schemeClr val="tx2"/>
                </a:solidFill>
                <a:latin typeface="+mn-lt"/>
                <a:cs typeface="Calibri" panose="020F0502020204030204" pitchFamily="34" charset="0"/>
              </a:endParaRPr>
            </a:p>
            <a:p>
              <a:pPr>
                <a:lnSpc>
                  <a:spcPct val="100000"/>
                </a:lnSpc>
              </a:pPr>
              <a:r>
                <a:rPr lang="nl-NL" sz="1100" b="1" baseline="0" noProof="1">
                  <a:solidFill>
                    <a:schemeClr val="tx2"/>
                  </a:solidFill>
                  <a:latin typeface="+mn-lt"/>
                  <a:cs typeface="Calibri" panose="020F0502020204030204" pitchFamily="34" charset="0"/>
                </a:rPr>
                <a:t>Andere indeling voor huidige dia</a:t>
              </a:r>
            </a:p>
            <a:p>
              <a:pPr>
                <a:lnSpc>
                  <a:spcPct val="100000"/>
                </a:lnSpc>
              </a:pPr>
              <a:r>
                <a:rPr lang="nl-NL" sz="1100" b="0" baseline="0" noProof="1">
                  <a:solidFill>
                    <a:schemeClr val="tx1"/>
                  </a:solidFill>
                  <a:latin typeface="+mn-lt"/>
                  <a:cs typeface="Calibri" panose="020F0502020204030204" pitchFamily="34" charset="0"/>
                </a:rPr>
                <a:t>Klik op de </a:t>
              </a:r>
              <a:r>
                <a:rPr lang="nl-NL" sz="1100" b="1" baseline="0" noProof="1">
                  <a:solidFill>
                    <a:schemeClr val="tx1"/>
                  </a:solidFill>
                  <a:latin typeface="+mn-lt"/>
                  <a:cs typeface="Calibri" panose="020F0502020204030204" pitchFamily="34" charset="0"/>
                </a:rPr>
                <a:t>Start</a:t>
              </a:r>
              <a:r>
                <a:rPr lang="nl-NL" sz="1100" b="0" baseline="0" noProof="1">
                  <a:solidFill>
                    <a:schemeClr val="tx1"/>
                  </a:solidFill>
                  <a:latin typeface="+mn-lt"/>
                  <a:cs typeface="Calibri" panose="020F0502020204030204" pitchFamily="34" charset="0"/>
                </a:rPr>
                <a:t>-tab op Indeling:</a:t>
              </a:r>
            </a:p>
          </p:txBody>
        </p:sp>
        <p:pic>
          <p:nvPicPr>
            <p:cNvPr id="14" name="Afbeelding 13">
              <a:extLst>
                <a:ext uri="{FF2B5EF4-FFF2-40B4-BE49-F238E27FC236}">
                  <a16:creationId xmlns:a16="http://schemas.microsoft.com/office/drawing/2014/main" id="{1C7F5596-1D8E-4EBB-8F70-C39832B2C8A0}"/>
                </a:ext>
              </a:extLst>
            </p:cNvPr>
            <p:cNvPicPr>
              <a:picLocks noChangeAspect="1"/>
            </p:cNvPicPr>
            <p:nvPr userDrawn="1"/>
          </p:nvPicPr>
          <p:blipFill>
            <a:blip r:embed="rId3"/>
            <a:stretch>
              <a:fillRect/>
            </a:stretch>
          </p:blipFill>
          <p:spPr>
            <a:xfrm>
              <a:off x="-1718975" y="2616530"/>
              <a:ext cx="514351" cy="914400"/>
            </a:xfrm>
            <a:prstGeom prst="rect">
              <a:avLst/>
            </a:prstGeom>
          </p:spPr>
        </p:pic>
        <p:sp>
          <p:nvSpPr>
            <p:cNvPr id="20" name="Pijl: links 19">
              <a:extLst>
                <a:ext uri="{FF2B5EF4-FFF2-40B4-BE49-F238E27FC236}">
                  <a16:creationId xmlns:a16="http://schemas.microsoft.com/office/drawing/2014/main" id="{B02E2601-EA26-46EB-BA88-F5C042B55AC5}"/>
                </a:ext>
              </a:extLst>
            </p:cNvPr>
            <p:cNvSpPr/>
            <p:nvPr userDrawn="1"/>
          </p:nvSpPr>
          <p:spPr>
            <a:xfrm>
              <a:off x="-1222425" y="3250569"/>
              <a:ext cx="514350" cy="18107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tx1"/>
                </a:solidFill>
              </a:endParaRPr>
            </a:p>
          </p:txBody>
        </p:sp>
        <p:pic>
          <p:nvPicPr>
            <p:cNvPr id="21" name="Afbeelding 20">
              <a:extLst>
                <a:ext uri="{FF2B5EF4-FFF2-40B4-BE49-F238E27FC236}">
                  <a16:creationId xmlns:a16="http://schemas.microsoft.com/office/drawing/2014/main" id="{EEDE89FB-55EA-42B1-AC02-1381F66EE6CA}"/>
                </a:ext>
              </a:extLst>
            </p:cNvPr>
            <p:cNvPicPr>
              <a:picLocks noChangeAspect="1"/>
            </p:cNvPicPr>
            <p:nvPr userDrawn="1"/>
          </p:nvPicPr>
          <p:blipFill>
            <a:blip r:embed="rId4"/>
            <a:stretch>
              <a:fillRect/>
            </a:stretch>
          </p:blipFill>
          <p:spPr>
            <a:xfrm>
              <a:off x="-1823083" y="4711856"/>
              <a:ext cx="1012945" cy="297180"/>
            </a:xfrm>
            <a:prstGeom prst="rect">
              <a:avLst/>
            </a:prstGeom>
          </p:spPr>
        </p:pic>
      </p:grpSp>
      <p:pic>
        <p:nvPicPr>
          <p:cNvPr id="16" name="Pointer" descr="Afbeelding met object, klok&#10;&#10;Automatisch gegenereerde beschrijving">
            <a:extLst>
              <a:ext uri="{FF2B5EF4-FFF2-40B4-BE49-F238E27FC236}">
                <a16:creationId xmlns:a16="http://schemas.microsoft.com/office/drawing/2014/main" id="{D05D143C-07F2-4F3C-ACA5-88CE36AF49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056488" y="448919"/>
            <a:ext cx="4464000" cy="3766225"/>
          </a:xfrm>
          <a:prstGeom prst="rect">
            <a:avLst/>
          </a:prstGeom>
        </p:spPr>
      </p:pic>
      <p:sp>
        <p:nvSpPr>
          <p:cNvPr id="17" name="Witte driehoek">
            <a:extLst>
              <a:ext uri="{FF2B5EF4-FFF2-40B4-BE49-F238E27FC236}">
                <a16:creationId xmlns:a16="http://schemas.microsoft.com/office/drawing/2014/main" id="{6177BBC9-35D3-4A9A-A1F9-142F14028705}"/>
              </a:ext>
            </a:extLst>
          </p:cNvPr>
          <p:cNvSpPr/>
          <p:nvPr userDrawn="1"/>
        </p:nvSpPr>
        <p:spPr>
          <a:xfrm rot="16200000">
            <a:off x="10596986" y="3817020"/>
            <a:ext cx="926309" cy="92069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9" name="Kleur driehoek">
            <a:extLst>
              <a:ext uri="{FF2B5EF4-FFF2-40B4-BE49-F238E27FC236}">
                <a16:creationId xmlns:a16="http://schemas.microsoft.com/office/drawing/2014/main" id="{2F82349C-C8A2-4DE3-890D-0DE8F23F9C06}"/>
              </a:ext>
            </a:extLst>
          </p:cNvPr>
          <p:cNvSpPr/>
          <p:nvPr userDrawn="1"/>
        </p:nvSpPr>
        <p:spPr>
          <a:xfrm rot="5400000">
            <a:off x="6045424" y="5331198"/>
            <a:ext cx="382452" cy="380133"/>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9" name="Logo">
            <a:extLst>
              <a:ext uri="{FF2B5EF4-FFF2-40B4-BE49-F238E27FC236}">
                <a16:creationId xmlns:a16="http://schemas.microsoft.com/office/drawing/2014/main" id="{D3A8E1A6-0584-4408-AFFD-68FFD09560CD}"/>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22501"/>
          <a:stretch/>
        </p:blipFill>
        <p:spPr>
          <a:xfrm>
            <a:off x="-133714" y="4429325"/>
            <a:ext cx="5364000" cy="1603175"/>
          </a:xfrm>
          <a:prstGeom prst="rect">
            <a:avLst/>
          </a:prstGeom>
        </p:spPr>
      </p:pic>
    </p:spTree>
    <p:extLst>
      <p:ext uri="{BB962C8B-B14F-4D97-AF65-F5344CB8AC3E}">
        <p14:creationId xmlns:p14="http://schemas.microsoft.com/office/powerpoint/2010/main" val="9910165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E4FF8-900C-4A1C-A50E-422D69231B4E}"/>
              </a:ext>
            </a:extLst>
          </p:cNvPr>
          <p:cNvSpPr>
            <a:spLocks noGrp="1"/>
          </p:cNvSpPr>
          <p:nvPr>
            <p:ph type="title"/>
          </p:nvPr>
        </p:nvSpPr>
        <p:spPr>
          <a:xfrm>
            <a:off x="1655763" y="1969016"/>
            <a:ext cx="7297784" cy="375158"/>
          </a:xfrm>
        </p:spPr>
        <p:txBody>
          <a:bodyPr/>
          <a:lstStyle/>
          <a:p>
            <a:r>
              <a:rPr lang="en-US"/>
              <a:t>Click to edit Master title style</a:t>
            </a:r>
            <a:endParaRPr lang="nl-NL" dirty="0"/>
          </a:p>
        </p:txBody>
      </p:sp>
      <p:sp>
        <p:nvSpPr>
          <p:cNvPr id="3" name="Tijdelijke aanduiding voor inhoud 2">
            <a:extLst>
              <a:ext uri="{FF2B5EF4-FFF2-40B4-BE49-F238E27FC236}">
                <a16:creationId xmlns:a16="http://schemas.microsoft.com/office/drawing/2014/main" id="{9A4D82EB-A068-41A9-80F3-33E950159D34}"/>
              </a:ext>
            </a:extLst>
          </p:cNvPr>
          <p:cNvSpPr>
            <a:spLocks noGrp="1"/>
          </p:cNvSpPr>
          <p:nvPr>
            <p:ph idx="1"/>
          </p:nvPr>
        </p:nvSpPr>
        <p:spPr>
          <a:xfrm>
            <a:off x="1656000" y="2628000"/>
            <a:ext cx="7297784" cy="3143736"/>
          </a:xfrm>
        </p:spPr>
        <p:txBody>
          <a:bodyPr/>
          <a:lstStyle>
            <a:lvl1pPr marL="180000" indent="-180000">
              <a:defRPr/>
            </a:lvl1pPr>
            <a:lvl2pPr marL="360000" indent="-180000">
              <a:defRPr/>
            </a:lvl2pPr>
            <a:lvl3pPr marL="540000" indent="-180000">
              <a:defRPr/>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grpSp>
        <p:nvGrpSpPr>
          <p:cNvPr id="4" name="Info">
            <a:extLst>
              <a:ext uri="{FF2B5EF4-FFF2-40B4-BE49-F238E27FC236}">
                <a16:creationId xmlns:a16="http://schemas.microsoft.com/office/drawing/2014/main" id="{8F666041-AE1D-4790-893C-CA54BB58B111}"/>
              </a:ext>
            </a:extLst>
          </p:cNvPr>
          <p:cNvGrpSpPr/>
          <p:nvPr userDrawn="1"/>
        </p:nvGrpSpPr>
        <p:grpSpPr>
          <a:xfrm>
            <a:off x="-2749208" y="1635988"/>
            <a:ext cx="2496105" cy="4726712"/>
            <a:chOff x="-2105890" y="1897502"/>
            <a:chExt cx="1979502" cy="5002302"/>
          </a:xfrm>
        </p:grpSpPr>
        <p:sp>
          <p:nvSpPr>
            <p:cNvPr id="5" name="Tekst">
              <a:extLst>
                <a:ext uri="{FF2B5EF4-FFF2-40B4-BE49-F238E27FC236}">
                  <a16:creationId xmlns:a16="http://schemas.microsoft.com/office/drawing/2014/main" id="{97E05038-CF34-4324-A446-7849213F5FE2}"/>
                </a:ext>
              </a:extLst>
            </p:cNvPr>
            <p:cNvSpPr txBox="1"/>
            <p:nvPr userDrawn="1"/>
          </p:nvSpPr>
          <p:spPr>
            <a:xfrm>
              <a:off x="-2105890" y="1897502"/>
              <a:ext cx="1979502" cy="4120376"/>
            </a:xfrm>
            <a:prstGeom prst="rect">
              <a:avLst/>
            </a:prstGeom>
            <a:noFill/>
          </p:spPr>
          <p:txBody>
            <a:bodyPr wrap="square" lIns="0" tIns="0" rIns="0" bIns="0" rtlCol="0">
              <a:spAutoFit/>
            </a:bodyPr>
            <a:lstStyle/>
            <a:p>
              <a:pPr>
                <a:lnSpc>
                  <a:spcPct val="100000"/>
                </a:lnSpc>
              </a:pPr>
              <a:r>
                <a:rPr lang="nl-NL" sz="1100" b="1" baseline="0" noProof="1">
                  <a:solidFill>
                    <a:schemeClr val="tx2"/>
                  </a:solidFill>
                  <a:latin typeface="+mn-lt"/>
                  <a:cs typeface="Calibri" panose="020F0502020204030204" pitchFamily="34" charset="0"/>
                </a:rPr>
                <a:t>Tekst opmaken</a:t>
              </a:r>
              <a:endParaRPr lang="nl-NL" sz="1100" baseline="0" noProof="1">
                <a:solidFill>
                  <a:schemeClr val="tx2"/>
                </a:solidFill>
                <a:latin typeface="+mn-lt"/>
                <a:cs typeface="Calibri" panose="020F0502020204030204" pitchFamily="34" charset="0"/>
              </a:endParaRPr>
            </a:p>
            <a:p>
              <a:pPr>
                <a:lnSpc>
                  <a:spcPct val="100000"/>
                </a:lnSpc>
              </a:pPr>
              <a:r>
                <a:rPr lang="nl-NL" sz="1100" baseline="0" noProof="1">
                  <a:solidFill>
                    <a:schemeClr val="tx1"/>
                  </a:solidFill>
                  <a:latin typeface="+mn-lt"/>
                  <a:cs typeface="Calibri" panose="020F0502020204030204" pitchFamily="34" charset="0"/>
                </a:rPr>
                <a:t>In tekstkaders zijn vijf opmaakstijlen ingesteld:</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Opsomming bullet</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Opsomming streepje</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Opsomming pijltje</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Platte tekst</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Tussenkopje</a:t>
              </a: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r>
                <a:rPr lang="nl-NL" sz="1100" baseline="0" noProof="1">
                  <a:solidFill>
                    <a:schemeClr val="tx1"/>
                  </a:solidFill>
                  <a:latin typeface="+mn-lt"/>
                  <a:cs typeface="Calibri" panose="020F0502020204030204" pitchFamily="34" charset="0"/>
                </a:rPr>
                <a:t>Je kiest een stijl door </a:t>
              </a:r>
              <a:r>
                <a:rPr lang="nl-NL" sz="1100" i="1" baseline="0" noProof="1">
                  <a:solidFill>
                    <a:schemeClr val="tx1"/>
                  </a:solidFill>
                  <a:latin typeface="+mn-lt"/>
                  <a:cs typeface="Calibri" panose="020F0502020204030204" pitchFamily="34" charset="0"/>
                </a:rPr>
                <a:t>aan het begin van een alinea </a:t>
              </a:r>
              <a:r>
                <a:rPr lang="nl-NL" sz="1100" baseline="0" noProof="1">
                  <a:solidFill>
                    <a:schemeClr val="tx1"/>
                  </a:solidFill>
                  <a:latin typeface="+mn-lt"/>
                  <a:cs typeface="Calibri" panose="020F0502020204030204" pitchFamily="34" charset="0"/>
                </a:rPr>
                <a:t>op </a:t>
              </a:r>
              <a:r>
                <a:rPr lang="nl-NL" sz="1100" b="1" baseline="0" noProof="1">
                  <a:solidFill>
                    <a:schemeClr val="tx1"/>
                  </a:solidFill>
                  <a:latin typeface="+mn-lt"/>
                  <a:cs typeface="Calibri" panose="020F0502020204030204" pitchFamily="34" charset="0"/>
                </a:rPr>
                <a:t>[Tab]</a:t>
              </a:r>
              <a:r>
                <a:rPr lang="nl-NL" sz="1100" baseline="0" noProof="1">
                  <a:solidFill>
                    <a:schemeClr val="tx1"/>
                  </a:solidFill>
                  <a:latin typeface="+mn-lt"/>
                  <a:cs typeface="Calibri" panose="020F0502020204030204" pitchFamily="34" charset="0"/>
                </a:rPr>
                <a:t> of </a:t>
              </a:r>
              <a:r>
                <a:rPr lang="nl-NL" sz="1100" b="1" baseline="0" noProof="1">
                  <a:solidFill>
                    <a:schemeClr val="tx1"/>
                  </a:solidFill>
                  <a:latin typeface="+mn-lt"/>
                  <a:cs typeface="Calibri" panose="020F0502020204030204" pitchFamily="34" charset="0"/>
                </a:rPr>
                <a:t>[Shift]+[Tab]</a:t>
              </a:r>
              <a:r>
                <a:rPr lang="nl-NL" sz="1100" baseline="0" noProof="1">
                  <a:solidFill>
                    <a:schemeClr val="tx1"/>
                  </a:solidFill>
                  <a:latin typeface="+mn-lt"/>
                  <a:cs typeface="Calibri" panose="020F0502020204030204" pitchFamily="34" charset="0"/>
                </a:rPr>
                <a:t> te drukken:</a:t>
              </a:r>
            </a:p>
            <a:p>
              <a:pPr marL="226863" indent="-226863">
                <a:lnSpc>
                  <a:spcPct val="100000"/>
                </a:lnSpc>
                <a:buFont typeface="Calibri" panose="020B0604020202020204" pitchFamily="34" charset="0"/>
                <a:buChar char="•"/>
              </a:pPr>
              <a:r>
                <a:rPr lang="nl-NL" sz="1100" baseline="0" noProof="1">
                  <a:solidFill>
                    <a:schemeClr val="tx1"/>
                  </a:solidFill>
                  <a:latin typeface="+mn-lt"/>
                  <a:cs typeface="Calibri" panose="020F0502020204030204" pitchFamily="34" charset="0"/>
                </a:rPr>
                <a:t>Met </a:t>
              </a:r>
              <a:r>
                <a:rPr lang="nl-NL" sz="1100" b="1" baseline="0" noProof="1">
                  <a:solidFill>
                    <a:schemeClr val="tx1"/>
                  </a:solidFill>
                  <a:latin typeface="+mn-lt"/>
                  <a:cs typeface="Calibri" panose="020F0502020204030204" pitchFamily="34" charset="0"/>
                </a:rPr>
                <a:t>[Tab]</a:t>
              </a:r>
              <a:r>
                <a:rPr lang="nl-NL" sz="1100" baseline="0" noProof="1">
                  <a:solidFill>
                    <a:schemeClr val="tx1"/>
                  </a:solidFill>
                  <a:latin typeface="+mn-lt"/>
                  <a:cs typeface="Calibri" panose="020F0502020204030204" pitchFamily="34" charset="0"/>
                </a:rPr>
                <a:t> kies je de </a:t>
              </a:r>
              <a:r>
                <a:rPr lang="nl-NL" sz="1100" u="sng" baseline="0" noProof="1">
                  <a:solidFill>
                    <a:schemeClr val="tx1"/>
                  </a:solidFill>
                  <a:latin typeface="+mn-lt"/>
                  <a:cs typeface="Calibri" panose="020F0502020204030204" pitchFamily="34" charset="0"/>
                </a:rPr>
                <a:t>volgende</a:t>
              </a:r>
              <a:r>
                <a:rPr lang="nl-NL" sz="1100" baseline="0" noProof="1">
                  <a:solidFill>
                    <a:schemeClr val="tx1"/>
                  </a:solidFill>
                  <a:latin typeface="+mn-lt"/>
                  <a:cs typeface="Calibri" panose="020F0502020204030204" pitchFamily="34" charset="0"/>
                </a:rPr>
                <a:t> tekststijl.</a:t>
              </a:r>
            </a:p>
            <a:p>
              <a:pPr marL="226863" indent="-226863">
                <a:lnSpc>
                  <a:spcPct val="100000"/>
                </a:lnSpc>
                <a:buFont typeface="Calibri" panose="020B0604020202020204" pitchFamily="34" charset="0"/>
                <a:buChar char="•"/>
              </a:pPr>
              <a:r>
                <a:rPr lang="nl-NL" sz="1100" baseline="0" noProof="1">
                  <a:solidFill>
                    <a:schemeClr val="tx1"/>
                  </a:solidFill>
                  <a:latin typeface="+mn-lt"/>
                  <a:cs typeface="Calibri" panose="020F0502020204030204" pitchFamily="34" charset="0"/>
                </a:rPr>
                <a:t>Met </a:t>
              </a:r>
              <a:r>
                <a:rPr lang="nl-NL" sz="1100" b="1" baseline="0" noProof="1">
                  <a:solidFill>
                    <a:schemeClr val="tx1"/>
                  </a:solidFill>
                  <a:latin typeface="+mn-lt"/>
                  <a:cs typeface="Calibri" panose="020F0502020204030204" pitchFamily="34" charset="0"/>
                </a:rPr>
                <a:t>[Shift]+[Tab]</a:t>
              </a:r>
              <a:r>
                <a:rPr lang="nl-NL" sz="1100" baseline="0" noProof="1">
                  <a:solidFill>
                    <a:schemeClr val="tx1"/>
                  </a:solidFill>
                  <a:latin typeface="+mn-lt"/>
                  <a:cs typeface="Calibri" panose="020F0502020204030204" pitchFamily="34" charset="0"/>
                </a:rPr>
                <a:t> kies je de </a:t>
              </a:r>
              <a:r>
                <a:rPr lang="nl-NL" sz="1100" u="sng" baseline="0" noProof="1">
                  <a:solidFill>
                    <a:schemeClr val="tx1"/>
                  </a:solidFill>
                  <a:latin typeface="+mn-lt"/>
                  <a:cs typeface="Calibri" panose="020F0502020204030204" pitchFamily="34" charset="0"/>
                </a:rPr>
                <a:t>vorige</a:t>
              </a:r>
              <a:r>
                <a:rPr lang="nl-NL" sz="1100" i="0" u="none" baseline="0" noProof="1">
                  <a:solidFill>
                    <a:schemeClr val="tx1"/>
                  </a:solidFill>
                  <a:latin typeface="+mn-lt"/>
                  <a:cs typeface="Calibri" panose="020F0502020204030204" pitchFamily="34" charset="0"/>
                </a:rPr>
                <a:t> tekststijl</a:t>
              </a:r>
            </a:p>
            <a:p>
              <a:pPr marL="0" indent="0">
                <a:lnSpc>
                  <a:spcPct val="100000"/>
                </a:lnSpc>
                <a:buFont typeface="Calibri" panose="020B0604020202020204" pitchFamily="34" charset="0"/>
                <a:buNone/>
              </a:pPr>
              <a:endParaRPr lang="nl-NL" sz="1100" i="0" u="none" baseline="0" noProof="1">
                <a:solidFill>
                  <a:schemeClr val="tx1"/>
                </a:solidFill>
                <a:latin typeface="+mn-lt"/>
                <a:cs typeface="Calibri" panose="020F0502020204030204" pitchFamily="34" charset="0"/>
              </a:endParaRPr>
            </a:p>
            <a:p>
              <a:pPr marL="0" indent="0">
                <a:lnSpc>
                  <a:spcPct val="100000"/>
                </a:lnSpc>
                <a:buFont typeface="Calibri" panose="020B0604020202020204" pitchFamily="34" charset="0"/>
                <a:buNone/>
              </a:pPr>
              <a:r>
                <a:rPr lang="nl-NL" sz="1100" i="0" u="none" baseline="0" noProof="1">
                  <a:solidFill>
                    <a:schemeClr val="tx1"/>
                  </a:solidFill>
                  <a:latin typeface="+mn-lt"/>
                  <a:cs typeface="Calibri" panose="020F0502020204030204" pitchFamily="34" charset="0"/>
                </a:rPr>
                <a:t>Je kunt meerdere ‘sprongen’ tegelijk voor- of achteruit maken als je b.v. van niveau 1 naar niveau 4 wilt gaan. Je drukt dan aan het begin van een alinea meerdere keren op </a:t>
              </a:r>
              <a:r>
                <a:rPr lang="nl-NL" sz="1100" b="1" i="0" u="none" baseline="0" noProof="1">
                  <a:solidFill>
                    <a:schemeClr val="tx1"/>
                  </a:solidFill>
                  <a:latin typeface="+mn-lt"/>
                  <a:cs typeface="Calibri" panose="020F0502020204030204" pitchFamily="34" charset="0"/>
                </a:rPr>
                <a:t>[Tab]</a:t>
              </a:r>
              <a:r>
                <a:rPr lang="nl-NL" sz="1100" i="0" u="none" baseline="0" noProof="1">
                  <a:solidFill>
                    <a:schemeClr val="tx1"/>
                  </a:solidFill>
                  <a:latin typeface="+mn-lt"/>
                  <a:cs typeface="Calibri" panose="020F0502020204030204" pitchFamily="34" charset="0"/>
                </a:rPr>
                <a:t> of </a:t>
              </a:r>
              <a:r>
                <a:rPr lang="nl-NL" sz="1100" b="1" i="0" u="none" baseline="0" noProof="1">
                  <a:solidFill>
                    <a:schemeClr val="tx1"/>
                  </a:solidFill>
                  <a:latin typeface="+mn-lt"/>
                  <a:cs typeface="Calibri" panose="020F0502020204030204" pitchFamily="34" charset="0"/>
                </a:rPr>
                <a:t>[Shift]+[Tab].</a:t>
              </a:r>
            </a:p>
            <a:p>
              <a:pPr marL="0" indent="0">
                <a:lnSpc>
                  <a:spcPct val="100000"/>
                </a:lnSpc>
                <a:buFont typeface="Calibri" panose="020B0604020202020204" pitchFamily="34" charset="0"/>
                <a:buNone/>
              </a:pPr>
              <a:endParaRPr lang="nl-NL" sz="1100" b="1" i="0" u="none" baseline="0" noProof="1">
                <a:solidFill>
                  <a:schemeClr val="tx1"/>
                </a:solidFill>
                <a:latin typeface="+mn-lt"/>
                <a:cs typeface="Calibri" panose="020F0502020204030204" pitchFamily="34" charset="0"/>
              </a:endParaRPr>
            </a:p>
            <a:p>
              <a:pPr marL="0" marR="0" lvl="0" indent="0" algn="l" defTabSz="829467"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100" b="1" i="1" u="none" baseline="0" noProof="1">
                  <a:solidFill>
                    <a:schemeClr val="tx1"/>
                  </a:solidFill>
                  <a:latin typeface="+mn-lt"/>
                  <a:cs typeface="Calibri" panose="020F0502020204030204" pitchFamily="34" charset="0"/>
                </a:rPr>
                <a:t>Tip: </a:t>
              </a:r>
              <a:r>
                <a:rPr lang="nl-NL" sz="1100" b="0" i="1" u="none" baseline="0" noProof="1">
                  <a:solidFill>
                    <a:schemeClr val="tx1"/>
                  </a:solidFill>
                  <a:latin typeface="+mn-lt"/>
                  <a:cs typeface="Calibri" panose="020F0502020204030204" pitchFamily="34" charset="0"/>
                </a:rPr>
                <a:t>in plaats van de Tab-toets kun je ook deze knoppen gebruiken (op de Start-tab):</a:t>
              </a:r>
            </a:p>
          </p:txBody>
        </p:sp>
        <p:pic>
          <p:nvPicPr>
            <p:cNvPr id="6" name="Inspringen">
              <a:extLst>
                <a:ext uri="{FF2B5EF4-FFF2-40B4-BE49-F238E27FC236}">
                  <a16:creationId xmlns:a16="http://schemas.microsoft.com/office/drawing/2014/main" id="{5EB716DB-8BE7-4C07-80EA-BC92292EB8D2}"/>
                </a:ext>
              </a:extLst>
            </p:cNvPr>
            <p:cNvPicPr>
              <a:picLocks noChangeAspect="1"/>
            </p:cNvPicPr>
            <p:nvPr userDrawn="1"/>
          </p:nvPicPr>
          <p:blipFill>
            <a:blip r:embed="rId2"/>
            <a:stretch>
              <a:fillRect/>
            </a:stretch>
          </p:blipFill>
          <p:spPr>
            <a:xfrm>
              <a:off x="-1202769" y="6564060"/>
              <a:ext cx="533376" cy="335744"/>
            </a:xfrm>
            <a:prstGeom prst="rect">
              <a:avLst/>
            </a:prstGeom>
          </p:spPr>
        </p:pic>
      </p:grpSp>
    </p:spTree>
    <p:extLst>
      <p:ext uri="{BB962C8B-B14F-4D97-AF65-F5344CB8AC3E}">
        <p14:creationId xmlns:p14="http://schemas.microsoft.com/office/powerpoint/2010/main" val="2214810138"/>
      </p:ext>
    </p:extLst>
  </p:cSld>
  <p:clrMapOvr>
    <a:masterClrMapping/>
  </p:clrMapOvr>
  <p:extLst>
    <p:ext uri="{DCECCB84-F9BA-43D5-87BE-67443E8EF086}">
      <p15:sldGuideLst xmlns:p15="http://schemas.microsoft.com/office/powerpoint/2012/main">
        <p15:guide id="1" orient="horz" pos="2041" userDrawn="1">
          <p15:clr>
            <a:srgbClr val="FBAE40"/>
          </p15:clr>
        </p15:guide>
        <p15:guide id="2" pos="362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 en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E4FF8-900C-4A1C-A50E-422D69231B4E}"/>
              </a:ext>
            </a:extLst>
          </p:cNvPr>
          <p:cNvSpPr>
            <a:spLocks noGrp="1"/>
          </p:cNvSpPr>
          <p:nvPr>
            <p:ph type="title"/>
          </p:nvPr>
        </p:nvSpPr>
        <p:spPr>
          <a:xfrm>
            <a:off x="1655763" y="1969016"/>
            <a:ext cx="5149850" cy="375158"/>
          </a:xfrm>
        </p:spPr>
        <p:txBody>
          <a:bodyPr/>
          <a:lstStyle/>
          <a:p>
            <a:r>
              <a:rPr lang="en-US"/>
              <a:t>Click to edit Master title style</a:t>
            </a:r>
            <a:endParaRPr lang="nl-NL" dirty="0"/>
          </a:p>
        </p:txBody>
      </p:sp>
      <p:sp>
        <p:nvSpPr>
          <p:cNvPr id="5" name="Tijdelijke aanduiding voor tekst 4">
            <a:extLst>
              <a:ext uri="{FF2B5EF4-FFF2-40B4-BE49-F238E27FC236}">
                <a16:creationId xmlns:a16="http://schemas.microsoft.com/office/drawing/2014/main" id="{76C22EDB-735F-4FD7-A1DF-26FBA3DDB36A}"/>
              </a:ext>
            </a:extLst>
          </p:cNvPr>
          <p:cNvSpPr>
            <a:spLocks noGrp="1"/>
          </p:cNvSpPr>
          <p:nvPr>
            <p:ph type="body" sz="quarter" idx="11"/>
          </p:nvPr>
        </p:nvSpPr>
        <p:spPr>
          <a:xfrm>
            <a:off x="1655763" y="2628000"/>
            <a:ext cx="5149850" cy="3189287"/>
          </a:xfrm>
        </p:spPr>
        <p:txBody>
          <a:bodyPr/>
          <a:lstStyle>
            <a:lvl1pPr>
              <a:buClr>
                <a:schemeClr val="accent2"/>
              </a:buCl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10" name="Tijdelijke aanduiding voor afbeelding 9">
            <a:extLst>
              <a:ext uri="{FF2B5EF4-FFF2-40B4-BE49-F238E27FC236}">
                <a16:creationId xmlns:a16="http://schemas.microsoft.com/office/drawing/2014/main" id="{1D3B075B-6E1B-48A9-A29C-69102DB42F85}"/>
              </a:ext>
            </a:extLst>
          </p:cNvPr>
          <p:cNvSpPr>
            <a:spLocks noGrp="1"/>
          </p:cNvSpPr>
          <p:nvPr>
            <p:ph type="pic" sz="quarter" idx="12"/>
          </p:nvPr>
        </p:nvSpPr>
        <p:spPr>
          <a:xfrm>
            <a:off x="7038975" y="0"/>
            <a:ext cx="4481513" cy="6480175"/>
          </a:xfrm>
          <a:solidFill>
            <a:schemeClr val="bg1">
              <a:lumMod val="95000"/>
            </a:schemeClr>
          </a:solidFill>
        </p:spPr>
        <p:txBody>
          <a:bodyPr/>
          <a:lstStyle>
            <a:lvl1pPr marL="0" indent="0">
              <a:buNone/>
              <a:defRPr/>
            </a:lvl1pPr>
          </a:lstStyle>
          <a:p>
            <a:r>
              <a:rPr lang="en-US"/>
              <a:t>Click icon to add picture</a:t>
            </a:r>
            <a:endParaRPr lang="nl-NL" dirty="0"/>
          </a:p>
        </p:txBody>
      </p:sp>
      <p:sp>
        <p:nvSpPr>
          <p:cNvPr id="11" name="Rechthoek 10">
            <a:extLst>
              <a:ext uri="{FF2B5EF4-FFF2-40B4-BE49-F238E27FC236}">
                <a16:creationId xmlns:a16="http://schemas.microsoft.com/office/drawing/2014/main" id="{DC568622-9D0A-4CCF-A04F-D7C03FA933E6}"/>
              </a:ext>
            </a:extLst>
          </p:cNvPr>
          <p:cNvSpPr/>
          <p:nvPr userDrawn="1"/>
        </p:nvSpPr>
        <p:spPr>
          <a:xfrm>
            <a:off x="6805613" y="1339707"/>
            <a:ext cx="233362" cy="14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6" name="Info">
            <a:extLst>
              <a:ext uri="{FF2B5EF4-FFF2-40B4-BE49-F238E27FC236}">
                <a16:creationId xmlns:a16="http://schemas.microsoft.com/office/drawing/2014/main" id="{661DFC31-4E7D-4437-9213-13263CF6299C}"/>
              </a:ext>
            </a:extLst>
          </p:cNvPr>
          <p:cNvGrpSpPr/>
          <p:nvPr userDrawn="1"/>
        </p:nvGrpSpPr>
        <p:grpSpPr>
          <a:xfrm>
            <a:off x="-2749208" y="1635988"/>
            <a:ext cx="2496105" cy="4726712"/>
            <a:chOff x="-2105890" y="1897502"/>
            <a:chExt cx="1979502" cy="5002302"/>
          </a:xfrm>
        </p:grpSpPr>
        <p:sp>
          <p:nvSpPr>
            <p:cNvPr id="7" name="Tekst">
              <a:extLst>
                <a:ext uri="{FF2B5EF4-FFF2-40B4-BE49-F238E27FC236}">
                  <a16:creationId xmlns:a16="http://schemas.microsoft.com/office/drawing/2014/main" id="{D21127C4-310D-491F-BE62-1AFD81FCA0E3}"/>
                </a:ext>
              </a:extLst>
            </p:cNvPr>
            <p:cNvSpPr txBox="1"/>
            <p:nvPr userDrawn="1"/>
          </p:nvSpPr>
          <p:spPr>
            <a:xfrm>
              <a:off x="-2105890" y="1897502"/>
              <a:ext cx="1979502" cy="4120376"/>
            </a:xfrm>
            <a:prstGeom prst="rect">
              <a:avLst/>
            </a:prstGeom>
            <a:noFill/>
          </p:spPr>
          <p:txBody>
            <a:bodyPr wrap="square" lIns="0" tIns="0" rIns="0" bIns="0" rtlCol="0">
              <a:spAutoFit/>
            </a:bodyPr>
            <a:lstStyle/>
            <a:p>
              <a:pPr>
                <a:lnSpc>
                  <a:spcPct val="100000"/>
                </a:lnSpc>
              </a:pPr>
              <a:r>
                <a:rPr lang="nl-NL" sz="1100" b="1" baseline="0" noProof="1">
                  <a:solidFill>
                    <a:schemeClr val="tx2"/>
                  </a:solidFill>
                  <a:latin typeface="+mn-lt"/>
                  <a:cs typeface="Calibri" panose="020F0502020204030204" pitchFamily="34" charset="0"/>
                </a:rPr>
                <a:t>Tekst opmaken</a:t>
              </a:r>
              <a:endParaRPr lang="nl-NL" sz="1100" baseline="0" noProof="1">
                <a:solidFill>
                  <a:schemeClr val="tx2"/>
                </a:solidFill>
                <a:latin typeface="+mn-lt"/>
                <a:cs typeface="Calibri" panose="020F0502020204030204" pitchFamily="34" charset="0"/>
              </a:endParaRPr>
            </a:p>
            <a:p>
              <a:pPr>
                <a:lnSpc>
                  <a:spcPct val="100000"/>
                </a:lnSpc>
              </a:pPr>
              <a:r>
                <a:rPr lang="nl-NL" sz="1100" baseline="0" noProof="1">
                  <a:solidFill>
                    <a:schemeClr val="tx1"/>
                  </a:solidFill>
                  <a:latin typeface="+mn-lt"/>
                  <a:cs typeface="Calibri" panose="020F0502020204030204" pitchFamily="34" charset="0"/>
                </a:rPr>
                <a:t>In tekstkaders zijn vijf opmaakstijlen ingesteld:</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Opsomming bullet</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Opsomming streepje</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Opsomming pijltje</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Platte tekst</a:t>
              </a:r>
            </a:p>
            <a:p>
              <a:pPr marL="294308" indent="-294308">
                <a:lnSpc>
                  <a:spcPct val="100000"/>
                </a:lnSpc>
                <a:buAutoNum type="arabicPeriod"/>
              </a:pPr>
              <a:r>
                <a:rPr lang="nl-NL" sz="1100" baseline="0" noProof="1">
                  <a:solidFill>
                    <a:schemeClr val="tx1"/>
                  </a:solidFill>
                  <a:latin typeface="+mn-lt"/>
                  <a:cs typeface="Calibri" panose="020F0502020204030204" pitchFamily="34" charset="0"/>
                </a:rPr>
                <a:t>Tussenkopje</a:t>
              </a: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r>
                <a:rPr lang="nl-NL" sz="1100" baseline="0" noProof="1">
                  <a:solidFill>
                    <a:schemeClr val="tx1"/>
                  </a:solidFill>
                  <a:latin typeface="+mn-lt"/>
                  <a:cs typeface="Calibri" panose="020F0502020204030204" pitchFamily="34" charset="0"/>
                </a:rPr>
                <a:t>Je kiest een stijl door </a:t>
              </a:r>
              <a:r>
                <a:rPr lang="nl-NL" sz="1100" i="1" baseline="0" noProof="1">
                  <a:solidFill>
                    <a:schemeClr val="tx1"/>
                  </a:solidFill>
                  <a:latin typeface="+mn-lt"/>
                  <a:cs typeface="Calibri" panose="020F0502020204030204" pitchFamily="34" charset="0"/>
                </a:rPr>
                <a:t>aan het begin van een alinea </a:t>
              </a:r>
              <a:r>
                <a:rPr lang="nl-NL" sz="1100" baseline="0" noProof="1">
                  <a:solidFill>
                    <a:schemeClr val="tx1"/>
                  </a:solidFill>
                  <a:latin typeface="+mn-lt"/>
                  <a:cs typeface="Calibri" panose="020F0502020204030204" pitchFamily="34" charset="0"/>
                </a:rPr>
                <a:t>op </a:t>
              </a:r>
              <a:r>
                <a:rPr lang="nl-NL" sz="1100" b="1" baseline="0" noProof="1">
                  <a:solidFill>
                    <a:schemeClr val="tx1"/>
                  </a:solidFill>
                  <a:latin typeface="+mn-lt"/>
                  <a:cs typeface="Calibri" panose="020F0502020204030204" pitchFamily="34" charset="0"/>
                </a:rPr>
                <a:t>[Tab]</a:t>
              </a:r>
              <a:r>
                <a:rPr lang="nl-NL" sz="1100" baseline="0" noProof="1">
                  <a:solidFill>
                    <a:schemeClr val="tx1"/>
                  </a:solidFill>
                  <a:latin typeface="+mn-lt"/>
                  <a:cs typeface="Calibri" panose="020F0502020204030204" pitchFamily="34" charset="0"/>
                </a:rPr>
                <a:t> of </a:t>
              </a:r>
              <a:r>
                <a:rPr lang="nl-NL" sz="1100" b="1" baseline="0" noProof="1">
                  <a:solidFill>
                    <a:schemeClr val="tx1"/>
                  </a:solidFill>
                  <a:latin typeface="+mn-lt"/>
                  <a:cs typeface="Calibri" panose="020F0502020204030204" pitchFamily="34" charset="0"/>
                </a:rPr>
                <a:t>[Shift]+[Tab]</a:t>
              </a:r>
              <a:r>
                <a:rPr lang="nl-NL" sz="1100" baseline="0" noProof="1">
                  <a:solidFill>
                    <a:schemeClr val="tx1"/>
                  </a:solidFill>
                  <a:latin typeface="+mn-lt"/>
                  <a:cs typeface="Calibri" panose="020F0502020204030204" pitchFamily="34" charset="0"/>
                </a:rPr>
                <a:t> te drukken:</a:t>
              </a:r>
            </a:p>
            <a:p>
              <a:pPr marL="226863" indent="-226863">
                <a:lnSpc>
                  <a:spcPct val="100000"/>
                </a:lnSpc>
                <a:buFont typeface="Calibri" panose="020B0604020202020204" pitchFamily="34" charset="0"/>
                <a:buChar char="•"/>
              </a:pPr>
              <a:r>
                <a:rPr lang="nl-NL" sz="1100" baseline="0" noProof="1">
                  <a:solidFill>
                    <a:schemeClr val="tx1"/>
                  </a:solidFill>
                  <a:latin typeface="+mn-lt"/>
                  <a:cs typeface="Calibri" panose="020F0502020204030204" pitchFamily="34" charset="0"/>
                </a:rPr>
                <a:t>Met </a:t>
              </a:r>
              <a:r>
                <a:rPr lang="nl-NL" sz="1100" b="1" baseline="0" noProof="1">
                  <a:solidFill>
                    <a:schemeClr val="tx1"/>
                  </a:solidFill>
                  <a:latin typeface="+mn-lt"/>
                  <a:cs typeface="Calibri" panose="020F0502020204030204" pitchFamily="34" charset="0"/>
                </a:rPr>
                <a:t>[Tab]</a:t>
              </a:r>
              <a:r>
                <a:rPr lang="nl-NL" sz="1100" baseline="0" noProof="1">
                  <a:solidFill>
                    <a:schemeClr val="tx1"/>
                  </a:solidFill>
                  <a:latin typeface="+mn-lt"/>
                  <a:cs typeface="Calibri" panose="020F0502020204030204" pitchFamily="34" charset="0"/>
                </a:rPr>
                <a:t> kies je de </a:t>
              </a:r>
              <a:r>
                <a:rPr lang="nl-NL" sz="1100" u="sng" baseline="0" noProof="1">
                  <a:solidFill>
                    <a:schemeClr val="tx1"/>
                  </a:solidFill>
                  <a:latin typeface="+mn-lt"/>
                  <a:cs typeface="Calibri" panose="020F0502020204030204" pitchFamily="34" charset="0"/>
                </a:rPr>
                <a:t>volgende</a:t>
              </a:r>
              <a:r>
                <a:rPr lang="nl-NL" sz="1100" baseline="0" noProof="1">
                  <a:solidFill>
                    <a:schemeClr val="tx1"/>
                  </a:solidFill>
                  <a:latin typeface="+mn-lt"/>
                  <a:cs typeface="Calibri" panose="020F0502020204030204" pitchFamily="34" charset="0"/>
                </a:rPr>
                <a:t> tekststijl.</a:t>
              </a:r>
            </a:p>
            <a:p>
              <a:pPr marL="226863" indent="-226863">
                <a:lnSpc>
                  <a:spcPct val="100000"/>
                </a:lnSpc>
                <a:buFont typeface="Calibri" panose="020B0604020202020204" pitchFamily="34" charset="0"/>
                <a:buChar char="•"/>
              </a:pPr>
              <a:r>
                <a:rPr lang="nl-NL" sz="1100" baseline="0" noProof="1">
                  <a:solidFill>
                    <a:schemeClr val="tx1"/>
                  </a:solidFill>
                  <a:latin typeface="+mn-lt"/>
                  <a:cs typeface="Calibri" panose="020F0502020204030204" pitchFamily="34" charset="0"/>
                </a:rPr>
                <a:t>Met </a:t>
              </a:r>
              <a:r>
                <a:rPr lang="nl-NL" sz="1100" b="1" baseline="0" noProof="1">
                  <a:solidFill>
                    <a:schemeClr val="tx1"/>
                  </a:solidFill>
                  <a:latin typeface="+mn-lt"/>
                  <a:cs typeface="Calibri" panose="020F0502020204030204" pitchFamily="34" charset="0"/>
                </a:rPr>
                <a:t>[Shift]+[Tab]</a:t>
              </a:r>
              <a:r>
                <a:rPr lang="nl-NL" sz="1100" baseline="0" noProof="1">
                  <a:solidFill>
                    <a:schemeClr val="tx1"/>
                  </a:solidFill>
                  <a:latin typeface="+mn-lt"/>
                  <a:cs typeface="Calibri" panose="020F0502020204030204" pitchFamily="34" charset="0"/>
                </a:rPr>
                <a:t> kies je de </a:t>
              </a:r>
              <a:r>
                <a:rPr lang="nl-NL" sz="1100" u="sng" baseline="0" noProof="1">
                  <a:solidFill>
                    <a:schemeClr val="tx1"/>
                  </a:solidFill>
                  <a:latin typeface="+mn-lt"/>
                  <a:cs typeface="Calibri" panose="020F0502020204030204" pitchFamily="34" charset="0"/>
                </a:rPr>
                <a:t>vorige</a:t>
              </a:r>
              <a:r>
                <a:rPr lang="nl-NL" sz="1100" i="0" u="none" baseline="0" noProof="1">
                  <a:solidFill>
                    <a:schemeClr val="tx1"/>
                  </a:solidFill>
                  <a:latin typeface="+mn-lt"/>
                  <a:cs typeface="Calibri" panose="020F0502020204030204" pitchFamily="34" charset="0"/>
                </a:rPr>
                <a:t> tekststijl</a:t>
              </a:r>
            </a:p>
            <a:p>
              <a:pPr marL="0" indent="0">
                <a:lnSpc>
                  <a:spcPct val="100000"/>
                </a:lnSpc>
                <a:buFont typeface="Calibri" panose="020B0604020202020204" pitchFamily="34" charset="0"/>
                <a:buNone/>
              </a:pPr>
              <a:endParaRPr lang="nl-NL" sz="1100" i="0" u="none" baseline="0" noProof="1">
                <a:solidFill>
                  <a:schemeClr val="tx1"/>
                </a:solidFill>
                <a:latin typeface="+mn-lt"/>
                <a:cs typeface="Calibri" panose="020F0502020204030204" pitchFamily="34" charset="0"/>
              </a:endParaRPr>
            </a:p>
            <a:p>
              <a:pPr marL="0" indent="0">
                <a:lnSpc>
                  <a:spcPct val="100000"/>
                </a:lnSpc>
                <a:buFont typeface="Calibri" panose="020B0604020202020204" pitchFamily="34" charset="0"/>
                <a:buNone/>
              </a:pPr>
              <a:r>
                <a:rPr lang="nl-NL" sz="1100" i="0" u="none" baseline="0" noProof="1">
                  <a:solidFill>
                    <a:schemeClr val="tx1"/>
                  </a:solidFill>
                  <a:latin typeface="+mn-lt"/>
                  <a:cs typeface="Calibri" panose="020F0502020204030204" pitchFamily="34" charset="0"/>
                </a:rPr>
                <a:t>Je kunt meerdere ‘sprongen’ tegelijk voor- of achteruit maken als je b.v. van niveau 1 naar niveau 4 wilt gaan. Je drukt dan aan het begin van een alinea meerdere keren op </a:t>
              </a:r>
              <a:r>
                <a:rPr lang="nl-NL" sz="1100" b="1" i="0" u="none" baseline="0" noProof="1">
                  <a:solidFill>
                    <a:schemeClr val="tx1"/>
                  </a:solidFill>
                  <a:latin typeface="+mn-lt"/>
                  <a:cs typeface="Calibri" panose="020F0502020204030204" pitchFamily="34" charset="0"/>
                </a:rPr>
                <a:t>[Tab]</a:t>
              </a:r>
              <a:r>
                <a:rPr lang="nl-NL" sz="1100" i="0" u="none" baseline="0" noProof="1">
                  <a:solidFill>
                    <a:schemeClr val="tx1"/>
                  </a:solidFill>
                  <a:latin typeface="+mn-lt"/>
                  <a:cs typeface="Calibri" panose="020F0502020204030204" pitchFamily="34" charset="0"/>
                </a:rPr>
                <a:t> of </a:t>
              </a:r>
              <a:r>
                <a:rPr lang="nl-NL" sz="1100" b="1" i="0" u="none" baseline="0" noProof="1">
                  <a:solidFill>
                    <a:schemeClr val="tx1"/>
                  </a:solidFill>
                  <a:latin typeface="+mn-lt"/>
                  <a:cs typeface="Calibri" panose="020F0502020204030204" pitchFamily="34" charset="0"/>
                </a:rPr>
                <a:t>[Shift]+[Tab].</a:t>
              </a:r>
            </a:p>
            <a:p>
              <a:pPr marL="0" indent="0">
                <a:lnSpc>
                  <a:spcPct val="100000"/>
                </a:lnSpc>
                <a:buFont typeface="Calibri" panose="020B0604020202020204" pitchFamily="34" charset="0"/>
                <a:buNone/>
              </a:pPr>
              <a:endParaRPr lang="nl-NL" sz="1100" b="1" i="0" u="none" baseline="0" noProof="1">
                <a:solidFill>
                  <a:schemeClr val="tx1"/>
                </a:solidFill>
                <a:latin typeface="+mn-lt"/>
                <a:cs typeface="Calibri" panose="020F0502020204030204" pitchFamily="34" charset="0"/>
              </a:endParaRPr>
            </a:p>
            <a:p>
              <a:pPr marL="0" marR="0" lvl="0" indent="0" algn="l" defTabSz="829467" rtl="0" eaLnBrk="1" fontAlgn="auto" latinLnBrk="0" hangingPunct="1">
                <a:lnSpc>
                  <a:spcPct val="100000"/>
                </a:lnSpc>
                <a:spcBef>
                  <a:spcPts val="0"/>
                </a:spcBef>
                <a:spcAft>
                  <a:spcPts val="0"/>
                </a:spcAft>
                <a:buClrTx/>
                <a:buSzTx/>
                <a:buFont typeface="Calibri" panose="020B0604020202020204" pitchFamily="34" charset="0"/>
                <a:buNone/>
                <a:tabLst/>
                <a:defRPr/>
              </a:pPr>
              <a:r>
                <a:rPr lang="nl-NL" sz="1100" b="1" i="1" u="none" baseline="0" noProof="1">
                  <a:solidFill>
                    <a:schemeClr val="tx1"/>
                  </a:solidFill>
                  <a:latin typeface="+mn-lt"/>
                  <a:cs typeface="Calibri" panose="020F0502020204030204" pitchFamily="34" charset="0"/>
                </a:rPr>
                <a:t>Tip: </a:t>
              </a:r>
              <a:r>
                <a:rPr lang="nl-NL" sz="1100" b="0" i="1" u="none" baseline="0" noProof="1">
                  <a:solidFill>
                    <a:schemeClr val="tx1"/>
                  </a:solidFill>
                  <a:latin typeface="+mn-lt"/>
                  <a:cs typeface="Calibri" panose="020F0502020204030204" pitchFamily="34" charset="0"/>
                </a:rPr>
                <a:t>in plaats van de Tab-toets kun je ook deze knoppen gebruiken (op de Start-tab):</a:t>
              </a:r>
            </a:p>
          </p:txBody>
        </p:sp>
        <p:pic>
          <p:nvPicPr>
            <p:cNvPr id="8" name="Inspringen">
              <a:extLst>
                <a:ext uri="{FF2B5EF4-FFF2-40B4-BE49-F238E27FC236}">
                  <a16:creationId xmlns:a16="http://schemas.microsoft.com/office/drawing/2014/main" id="{1D1E3B6C-14B8-439C-8777-4EEB66378B6B}"/>
                </a:ext>
              </a:extLst>
            </p:cNvPr>
            <p:cNvPicPr>
              <a:picLocks noChangeAspect="1"/>
            </p:cNvPicPr>
            <p:nvPr userDrawn="1"/>
          </p:nvPicPr>
          <p:blipFill>
            <a:blip r:embed="rId2"/>
            <a:stretch>
              <a:fillRect/>
            </a:stretch>
          </p:blipFill>
          <p:spPr>
            <a:xfrm>
              <a:off x="-1202769" y="6564060"/>
              <a:ext cx="533376" cy="335744"/>
            </a:xfrm>
            <a:prstGeom prst="rect">
              <a:avLst/>
            </a:prstGeom>
          </p:spPr>
        </p:pic>
      </p:grpSp>
    </p:spTree>
    <p:extLst>
      <p:ext uri="{BB962C8B-B14F-4D97-AF65-F5344CB8AC3E}">
        <p14:creationId xmlns:p14="http://schemas.microsoft.com/office/powerpoint/2010/main" val="2366147847"/>
      </p:ext>
    </p:extLst>
  </p:cSld>
  <p:clrMapOvr>
    <a:masterClrMapping/>
  </p:clrMapOvr>
  <p:extLst>
    <p:ext uri="{DCECCB84-F9BA-43D5-87BE-67443E8EF086}">
      <p15:sldGuideLst xmlns:p15="http://schemas.microsoft.com/office/powerpoint/2012/main">
        <p15:guide id="1" orient="horz" pos="2041">
          <p15:clr>
            <a:srgbClr val="FBAE40"/>
          </p15:clr>
        </p15:guide>
        <p15:guide id="2" pos="362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1">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id="{66E08720-8B2D-46D3-BBE0-F7714CAFA8FB}"/>
              </a:ext>
            </a:extLst>
          </p:cNvPr>
          <p:cNvSpPr>
            <a:spLocks noGrp="1"/>
          </p:cNvSpPr>
          <p:nvPr>
            <p:ph type="body" sz="quarter" idx="10" hasCustomPrompt="1"/>
          </p:nvPr>
        </p:nvSpPr>
        <p:spPr>
          <a:xfrm>
            <a:off x="4284921" y="1594878"/>
            <a:ext cx="4912242" cy="4125248"/>
          </a:xfrm>
        </p:spPr>
        <p:txBody>
          <a:bodyPr anchor="ctr" anchorCtr="0">
            <a:normAutofit/>
          </a:bodyPr>
          <a:lstStyle>
            <a:lvl1pPr marL="0" indent="0">
              <a:lnSpc>
                <a:spcPct val="100000"/>
              </a:lnSpc>
              <a:buNone/>
              <a:defRPr sz="2650">
                <a:solidFill>
                  <a:schemeClr val="tx2"/>
                </a:solidFill>
                <a:latin typeface="+mj-lt"/>
              </a:defRPr>
            </a:lvl1pPr>
          </a:lstStyle>
          <a:p>
            <a:pPr lvl="0"/>
            <a:r>
              <a:rPr lang="nl-NL" dirty="0"/>
              <a:t>[quote]</a:t>
            </a:r>
          </a:p>
        </p:txBody>
      </p:sp>
      <p:pic>
        <p:nvPicPr>
          <p:cNvPr id="8" name="Beeldmerk">
            <a:extLst>
              <a:ext uri="{FF2B5EF4-FFF2-40B4-BE49-F238E27FC236}">
                <a16:creationId xmlns:a16="http://schemas.microsoft.com/office/drawing/2014/main" id="{6404C986-8835-4E68-8C40-8023E8B702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32545" y="2447144"/>
            <a:ext cx="1862331" cy="1862331"/>
          </a:xfrm>
          <a:prstGeom prst="rect">
            <a:avLst/>
          </a:prstGeom>
        </p:spPr>
      </p:pic>
      <p:sp>
        <p:nvSpPr>
          <p:cNvPr id="11" name="Afdekking">
            <a:extLst>
              <a:ext uri="{FF2B5EF4-FFF2-40B4-BE49-F238E27FC236}">
                <a16:creationId xmlns:a16="http://schemas.microsoft.com/office/drawing/2014/main" id="{9BE54BB1-9644-4BAF-AD5F-E5F18928498A}"/>
              </a:ext>
            </a:extLst>
          </p:cNvPr>
          <p:cNvSpPr/>
          <p:nvPr userDrawn="1"/>
        </p:nvSpPr>
        <p:spPr>
          <a:xfrm>
            <a:off x="1165860" y="1165860"/>
            <a:ext cx="489903" cy="33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977985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ussendia">
    <p:spTree>
      <p:nvGrpSpPr>
        <p:cNvPr id="1" name=""/>
        <p:cNvGrpSpPr/>
        <p:nvPr/>
      </p:nvGrpSpPr>
      <p:grpSpPr>
        <a:xfrm>
          <a:off x="0" y="0"/>
          <a:ext cx="0" cy="0"/>
          <a:chOff x="0" y="0"/>
          <a:chExt cx="0" cy="0"/>
        </a:xfrm>
      </p:grpSpPr>
      <p:pic>
        <p:nvPicPr>
          <p:cNvPr id="3" name="Achtergrond">
            <a:extLst>
              <a:ext uri="{FF2B5EF4-FFF2-40B4-BE49-F238E27FC236}">
                <a16:creationId xmlns:a16="http://schemas.microsoft.com/office/drawing/2014/main" id="{A1ECBB8B-8953-48CB-B5FA-9B22AF3B2B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8848"/>
          <a:stretch/>
        </p:blipFill>
        <p:spPr>
          <a:xfrm>
            <a:off x="0" y="1"/>
            <a:ext cx="11520000" cy="4610100"/>
          </a:xfrm>
          <a:prstGeom prst="rect">
            <a:avLst/>
          </a:prstGeom>
        </p:spPr>
      </p:pic>
      <p:grpSp>
        <p:nvGrpSpPr>
          <p:cNvPr id="15" name="Groep 14">
            <a:extLst>
              <a:ext uri="{FF2B5EF4-FFF2-40B4-BE49-F238E27FC236}">
                <a16:creationId xmlns:a16="http://schemas.microsoft.com/office/drawing/2014/main" id="{50B04124-1E68-4203-A398-300DE8A9B0B3}"/>
              </a:ext>
            </a:extLst>
          </p:cNvPr>
          <p:cNvGrpSpPr/>
          <p:nvPr userDrawn="1"/>
        </p:nvGrpSpPr>
        <p:grpSpPr>
          <a:xfrm>
            <a:off x="-2400101" y="1834107"/>
            <a:ext cx="2280676" cy="2940113"/>
            <a:chOff x="-2172832" y="1897500"/>
            <a:chExt cx="2046443" cy="3111536"/>
          </a:xfrm>
        </p:grpSpPr>
        <p:sp>
          <p:nvSpPr>
            <p:cNvPr id="16" name="Toelichting 2">
              <a:extLst>
                <a:ext uri="{FF2B5EF4-FFF2-40B4-BE49-F238E27FC236}">
                  <a16:creationId xmlns:a16="http://schemas.microsoft.com/office/drawing/2014/main" id="{EF5FCD81-6E8D-44ED-B3BB-3D7A2722A3CE}"/>
                </a:ext>
              </a:extLst>
            </p:cNvPr>
            <p:cNvSpPr txBox="1"/>
            <p:nvPr userDrawn="1"/>
          </p:nvSpPr>
          <p:spPr>
            <a:xfrm>
              <a:off x="-2172832" y="1897500"/>
              <a:ext cx="2046443" cy="2328908"/>
            </a:xfrm>
            <a:prstGeom prst="rect">
              <a:avLst/>
            </a:prstGeom>
            <a:noFill/>
          </p:spPr>
          <p:txBody>
            <a:bodyPr wrap="square" lIns="0" tIns="0" rIns="0" bIns="0" rtlCol="0">
              <a:spAutoFit/>
            </a:bodyPr>
            <a:lstStyle/>
            <a:p>
              <a:pPr>
                <a:lnSpc>
                  <a:spcPct val="100000"/>
                </a:lnSpc>
              </a:pPr>
              <a:r>
                <a:rPr lang="nl-NL" sz="1100" b="1" baseline="0" noProof="1">
                  <a:solidFill>
                    <a:schemeClr val="tx2"/>
                  </a:solidFill>
                  <a:latin typeface="+mn-lt"/>
                  <a:cs typeface="Calibri" panose="020F0502020204030204" pitchFamily="34" charset="0"/>
                </a:rPr>
                <a:t>Nieuwe dia</a:t>
              </a:r>
              <a:endParaRPr lang="nl-NL" sz="1100" baseline="0" noProof="1">
                <a:solidFill>
                  <a:schemeClr val="tx2"/>
                </a:solidFill>
                <a:latin typeface="+mn-lt"/>
                <a:cs typeface="Calibri" panose="020F0502020204030204" pitchFamily="34" charset="0"/>
              </a:endParaRPr>
            </a:p>
            <a:p>
              <a:pPr>
                <a:lnSpc>
                  <a:spcPct val="100000"/>
                </a:lnSpc>
              </a:pPr>
              <a:r>
                <a:rPr lang="nl-NL" sz="1100" baseline="0" noProof="1">
                  <a:solidFill>
                    <a:schemeClr val="tx1"/>
                  </a:solidFill>
                  <a:latin typeface="+mn-lt"/>
                  <a:cs typeface="Calibri" panose="020F0502020204030204" pitchFamily="34" charset="0"/>
                </a:rPr>
                <a:t>Klik op de </a:t>
              </a:r>
              <a:r>
                <a:rPr lang="nl-NL" sz="1100" b="1" baseline="0" noProof="1">
                  <a:solidFill>
                    <a:schemeClr val="tx1"/>
                  </a:solidFill>
                  <a:latin typeface="+mn-lt"/>
                  <a:cs typeface="Calibri" panose="020F0502020204030204" pitchFamily="34" charset="0"/>
                </a:rPr>
                <a:t>Start</a:t>
              </a:r>
              <a:r>
                <a:rPr lang="nl-NL" sz="1100" baseline="0" noProof="1">
                  <a:solidFill>
                    <a:schemeClr val="tx1"/>
                  </a:solidFill>
                  <a:latin typeface="+mn-lt"/>
                  <a:cs typeface="Calibri" panose="020F0502020204030204" pitchFamily="34" charset="0"/>
                </a:rPr>
                <a:t>-tab </a:t>
              </a:r>
              <a:r>
                <a:rPr lang="nl-NL" sz="1100" u="sng" baseline="0" noProof="1">
                  <a:solidFill>
                    <a:schemeClr val="tx1"/>
                  </a:solidFill>
                  <a:latin typeface="+mn-lt"/>
                  <a:cs typeface="Calibri" panose="020F0502020204030204" pitchFamily="34" charset="0"/>
                </a:rPr>
                <a:t>op het tekstje onder </a:t>
              </a:r>
              <a:r>
                <a:rPr lang="nl-NL" sz="1100" baseline="0" noProof="1">
                  <a:solidFill>
                    <a:schemeClr val="tx1"/>
                  </a:solidFill>
                  <a:latin typeface="+mn-lt"/>
                  <a:cs typeface="Calibri" panose="020F0502020204030204" pitchFamily="34" charset="0"/>
                </a:rPr>
                <a:t>het pictogram </a:t>
              </a:r>
              <a:r>
                <a:rPr lang="nl-NL" sz="1100" b="1" baseline="0" noProof="1">
                  <a:solidFill>
                    <a:schemeClr val="tx1"/>
                  </a:solidFill>
                  <a:latin typeface="+mn-lt"/>
                  <a:cs typeface="Calibri" panose="020F0502020204030204" pitchFamily="34" charset="0"/>
                </a:rPr>
                <a:t>Nieuwe dia</a:t>
              </a:r>
              <a:r>
                <a:rPr lang="nl-NL" sz="1100" baseline="0" noProof="1">
                  <a:solidFill>
                    <a:schemeClr val="tx1"/>
                  </a:solidFill>
                  <a:latin typeface="+mn-lt"/>
                  <a:cs typeface="Calibri" panose="020F0502020204030204" pitchFamily="34" charset="0"/>
                </a:rPr>
                <a:t>:</a:t>
              </a: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aseline="0" noProof="1">
                <a:solidFill>
                  <a:schemeClr val="tx1"/>
                </a:solidFill>
                <a:latin typeface="+mn-lt"/>
                <a:cs typeface="Calibri" panose="020F0502020204030204" pitchFamily="34" charset="0"/>
              </a:endParaRPr>
            </a:p>
            <a:p>
              <a:pPr>
                <a:lnSpc>
                  <a:spcPct val="100000"/>
                </a:lnSpc>
              </a:pPr>
              <a:endParaRPr lang="nl-NL" sz="1100" b="1" baseline="0" noProof="1">
                <a:solidFill>
                  <a:schemeClr val="tx1"/>
                </a:solidFill>
                <a:latin typeface="+mn-lt"/>
                <a:cs typeface="Calibri" panose="020F0502020204030204" pitchFamily="34" charset="0"/>
              </a:endParaRPr>
            </a:p>
            <a:p>
              <a:pPr>
                <a:lnSpc>
                  <a:spcPct val="100000"/>
                </a:lnSpc>
              </a:pPr>
              <a:endParaRPr lang="nl-NL" sz="1100" b="1" baseline="0" noProof="1">
                <a:solidFill>
                  <a:schemeClr val="tx2"/>
                </a:solidFill>
                <a:latin typeface="+mn-lt"/>
                <a:cs typeface="Calibri" panose="020F0502020204030204" pitchFamily="34" charset="0"/>
              </a:endParaRPr>
            </a:p>
            <a:p>
              <a:pPr>
                <a:lnSpc>
                  <a:spcPct val="100000"/>
                </a:lnSpc>
              </a:pPr>
              <a:endParaRPr lang="nl-NL" sz="1100" b="1" baseline="0" noProof="1">
                <a:solidFill>
                  <a:schemeClr val="tx2"/>
                </a:solidFill>
                <a:latin typeface="+mn-lt"/>
                <a:cs typeface="Calibri" panose="020F0502020204030204" pitchFamily="34" charset="0"/>
              </a:endParaRPr>
            </a:p>
            <a:p>
              <a:pPr>
                <a:lnSpc>
                  <a:spcPct val="100000"/>
                </a:lnSpc>
              </a:pPr>
              <a:r>
                <a:rPr lang="nl-NL" sz="1100" b="1" baseline="0" noProof="1">
                  <a:solidFill>
                    <a:schemeClr val="tx2"/>
                  </a:solidFill>
                  <a:latin typeface="+mn-lt"/>
                  <a:cs typeface="Calibri" panose="020F0502020204030204" pitchFamily="34" charset="0"/>
                </a:rPr>
                <a:t>Andere indeling voor huidige dia</a:t>
              </a:r>
            </a:p>
            <a:p>
              <a:pPr>
                <a:lnSpc>
                  <a:spcPct val="100000"/>
                </a:lnSpc>
              </a:pPr>
              <a:r>
                <a:rPr lang="nl-NL" sz="1100" b="0" baseline="0" noProof="1">
                  <a:solidFill>
                    <a:schemeClr val="tx1"/>
                  </a:solidFill>
                  <a:latin typeface="+mn-lt"/>
                  <a:cs typeface="Calibri" panose="020F0502020204030204" pitchFamily="34" charset="0"/>
                </a:rPr>
                <a:t>Klik op de </a:t>
              </a:r>
              <a:r>
                <a:rPr lang="nl-NL" sz="1100" b="1" baseline="0" noProof="1">
                  <a:solidFill>
                    <a:schemeClr val="tx1"/>
                  </a:solidFill>
                  <a:latin typeface="+mn-lt"/>
                  <a:cs typeface="Calibri" panose="020F0502020204030204" pitchFamily="34" charset="0"/>
                </a:rPr>
                <a:t>Start</a:t>
              </a:r>
              <a:r>
                <a:rPr lang="nl-NL" sz="1100" b="0" baseline="0" noProof="1">
                  <a:solidFill>
                    <a:schemeClr val="tx1"/>
                  </a:solidFill>
                  <a:latin typeface="+mn-lt"/>
                  <a:cs typeface="Calibri" panose="020F0502020204030204" pitchFamily="34" charset="0"/>
                </a:rPr>
                <a:t>-tab op Indeling:</a:t>
              </a:r>
            </a:p>
          </p:txBody>
        </p:sp>
        <p:pic>
          <p:nvPicPr>
            <p:cNvPr id="17" name="Afbeelding 16">
              <a:extLst>
                <a:ext uri="{FF2B5EF4-FFF2-40B4-BE49-F238E27FC236}">
                  <a16:creationId xmlns:a16="http://schemas.microsoft.com/office/drawing/2014/main" id="{EC14DE48-4F0E-43EC-B736-6BEEB06E6521}"/>
                </a:ext>
              </a:extLst>
            </p:cNvPr>
            <p:cNvPicPr>
              <a:picLocks noChangeAspect="1"/>
            </p:cNvPicPr>
            <p:nvPr userDrawn="1"/>
          </p:nvPicPr>
          <p:blipFill>
            <a:blip r:embed="rId3"/>
            <a:stretch>
              <a:fillRect/>
            </a:stretch>
          </p:blipFill>
          <p:spPr>
            <a:xfrm>
              <a:off x="-1718975" y="2616530"/>
              <a:ext cx="514351" cy="914400"/>
            </a:xfrm>
            <a:prstGeom prst="rect">
              <a:avLst/>
            </a:prstGeom>
          </p:spPr>
        </p:pic>
        <p:sp>
          <p:nvSpPr>
            <p:cNvPr id="18" name="Pijl: links 17">
              <a:extLst>
                <a:ext uri="{FF2B5EF4-FFF2-40B4-BE49-F238E27FC236}">
                  <a16:creationId xmlns:a16="http://schemas.microsoft.com/office/drawing/2014/main" id="{BEFD3151-502C-4722-9080-A1720BC9EAF8}"/>
                </a:ext>
              </a:extLst>
            </p:cNvPr>
            <p:cNvSpPr/>
            <p:nvPr userDrawn="1"/>
          </p:nvSpPr>
          <p:spPr>
            <a:xfrm>
              <a:off x="-1222425" y="3250569"/>
              <a:ext cx="514350" cy="181070"/>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100">
                <a:solidFill>
                  <a:schemeClr val="tx1"/>
                </a:solidFill>
              </a:endParaRPr>
            </a:p>
          </p:txBody>
        </p:sp>
        <p:pic>
          <p:nvPicPr>
            <p:cNvPr id="19" name="Afbeelding 18">
              <a:extLst>
                <a:ext uri="{FF2B5EF4-FFF2-40B4-BE49-F238E27FC236}">
                  <a16:creationId xmlns:a16="http://schemas.microsoft.com/office/drawing/2014/main" id="{24130D00-8AA9-4DA1-8F00-36B2187743C9}"/>
                </a:ext>
              </a:extLst>
            </p:cNvPr>
            <p:cNvPicPr>
              <a:picLocks noChangeAspect="1"/>
            </p:cNvPicPr>
            <p:nvPr userDrawn="1"/>
          </p:nvPicPr>
          <p:blipFill>
            <a:blip r:embed="rId4"/>
            <a:stretch>
              <a:fillRect/>
            </a:stretch>
          </p:blipFill>
          <p:spPr>
            <a:xfrm>
              <a:off x="-1823083" y="4711856"/>
              <a:ext cx="1012945" cy="297180"/>
            </a:xfrm>
            <a:prstGeom prst="rect">
              <a:avLst/>
            </a:prstGeom>
          </p:spPr>
        </p:pic>
      </p:grpSp>
      <p:sp>
        <p:nvSpPr>
          <p:cNvPr id="10" name="Witte driehoek">
            <a:extLst>
              <a:ext uri="{FF2B5EF4-FFF2-40B4-BE49-F238E27FC236}">
                <a16:creationId xmlns:a16="http://schemas.microsoft.com/office/drawing/2014/main" id="{EEBFBB3B-0C46-4DB2-A6ED-A0F3E01B10B3}"/>
              </a:ext>
            </a:extLst>
          </p:cNvPr>
          <p:cNvSpPr/>
          <p:nvPr userDrawn="1"/>
        </p:nvSpPr>
        <p:spPr>
          <a:xfrm rot="16200000">
            <a:off x="10596986" y="3817020"/>
            <a:ext cx="926309" cy="920694"/>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20" name="Logo">
            <a:extLst>
              <a:ext uri="{FF2B5EF4-FFF2-40B4-BE49-F238E27FC236}">
                <a16:creationId xmlns:a16="http://schemas.microsoft.com/office/drawing/2014/main" id="{B818A43D-23C7-4666-A2B3-304CFF53C5D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22501"/>
          <a:stretch/>
        </p:blipFill>
        <p:spPr>
          <a:xfrm>
            <a:off x="-133714" y="4429325"/>
            <a:ext cx="5364000" cy="1603175"/>
          </a:xfrm>
          <a:prstGeom prst="rect">
            <a:avLst/>
          </a:prstGeom>
        </p:spPr>
      </p:pic>
    </p:spTree>
    <p:extLst>
      <p:ext uri="{BB962C8B-B14F-4D97-AF65-F5344CB8AC3E}">
        <p14:creationId xmlns:p14="http://schemas.microsoft.com/office/powerpoint/2010/main" val="1918247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2">
    <p:spTree>
      <p:nvGrpSpPr>
        <p:cNvPr id="1" name=""/>
        <p:cNvGrpSpPr/>
        <p:nvPr/>
      </p:nvGrpSpPr>
      <p:grpSpPr>
        <a:xfrm>
          <a:off x="0" y="0"/>
          <a:ext cx="0" cy="0"/>
          <a:chOff x="0" y="0"/>
          <a:chExt cx="0" cy="0"/>
        </a:xfrm>
      </p:grpSpPr>
      <p:sp>
        <p:nvSpPr>
          <p:cNvPr id="3" name="Afdekking">
            <a:extLst>
              <a:ext uri="{FF2B5EF4-FFF2-40B4-BE49-F238E27FC236}">
                <a16:creationId xmlns:a16="http://schemas.microsoft.com/office/drawing/2014/main" id="{D6491848-5857-426F-A0E0-71CC9D8D068C}"/>
              </a:ext>
            </a:extLst>
          </p:cNvPr>
          <p:cNvSpPr/>
          <p:nvPr userDrawn="1"/>
        </p:nvSpPr>
        <p:spPr>
          <a:xfrm>
            <a:off x="1165860" y="1165860"/>
            <a:ext cx="2729017" cy="335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Achtergrond">
            <a:extLst>
              <a:ext uri="{FF2B5EF4-FFF2-40B4-BE49-F238E27FC236}">
                <a16:creationId xmlns:a16="http://schemas.microsoft.com/office/drawing/2014/main" id="{CCB6144E-F24A-419F-9D1F-07F9AA532BE4}"/>
              </a:ext>
            </a:extLst>
          </p:cNvPr>
          <p:cNvSpPr/>
          <p:nvPr userDrawn="1"/>
        </p:nvSpPr>
        <p:spPr>
          <a:xfrm>
            <a:off x="0" y="1409700"/>
            <a:ext cx="11520488" cy="50704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tekst 3">
            <a:extLst>
              <a:ext uri="{FF2B5EF4-FFF2-40B4-BE49-F238E27FC236}">
                <a16:creationId xmlns:a16="http://schemas.microsoft.com/office/drawing/2014/main" id="{66E08720-8B2D-46D3-BBE0-F7714CAFA8FB}"/>
              </a:ext>
            </a:extLst>
          </p:cNvPr>
          <p:cNvSpPr>
            <a:spLocks noGrp="1"/>
          </p:cNvSpPr>
          <p:nvPr>
            <p:ph type="body" sz="quarter" idx="10" hasCustomPrompt="1"/>
          </p:nvPr>
        </p:nvSpPr>
        <p:spPr>
          <a:xfrm>
            <a:off x="4284921" y="1594878"/>
            <a:ext cx="4912242" cy="4125248"/>
          </a:xfrm>
        </p:spPr>
        <p:txBody>
          <a:bodyPr anchor="ctr" anchorCtr="0">
            <a:normAutofit/>
          </a:bodyPr>
          <a:lstStyle>
            <a:lvl1pPr marL="0" indent="0">
              <a:lnSpc>
                <a:spcPct val="100000"/>
              </a:lnSpc>
              <a:buNone/>
              <a:defRPr sz="2650">
                <a:solidFill>
                  <a:schemeClr val="bg1"/>
                </a:solidFill>
                <a:latin typeface="+mj-lt"/>
              </a:defRPr>
            </a:lvl1pPr>
          </a:lstStyle>
          <a:p>
            <a:pPr lvl="0"/>
            <a:r>
              <a:rPr lang="nl-NL" dirty="0"/>
              <a:t>[quote]</a:t>
            </a:r>
          </a:p>
        </p:txBody>
      </p:sp>
      <p:pic>
        <p:nvPicPr>
          <p:cNvPr id="8" name="Beeldmerk">
            <a:extLst>
              <a:ext uri="{FF2B5EF4-FFF2-40B4-BE49-F238E27FC236}">
                <a16:creationId xmlns:a16="http://schemas.microsoft.com/office/drawing/2014/main" id="{6404C986-8835-4E68-8C40-8023E8B702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032545" y="2446382"/>
            <a:ext cx="1862332" cy="1863856"/>
          </a:xfrm>
          <a:prstGeom prst="rect">
            <a:avLst/>
          </a:prstGeom>
        </p:spPr>
      </p:pic>
    </p:spTree>
    <p:extLst>
      <p:ext uri="{BB962C8B-B14F-4D97-AF65-F5344CB8AC3E}">
        <p14:creationId xmlns:p14="http://schemas.microsoft.com/office/powerpoint/2010/main" val="2569301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0466143-2FFF-4BD0-93A0-618AAD36620E}"/>
              </a:ext>
            </a:extLst>
          </p:cNvPr>
          <p:cNvSpPr>
            <a:spLocks noGrp="1"/>
          </p:cNvSpPr>
          <p:nvPr>
            <p:ph type="title"/>
          </p:nvPr>
        </p:nvSpPr>
        <p:spPr/>
        <p:txBody>
          <a:bodyPr/>
          <a:lstStyle/>
          <a:p>
            <a:r>
              <a:rPr lang="en-US"/>
              <a:t>Click to edit Master title style</a:t>
            </a:r>
            <a:endParaRPr lang="nl-NL"/>
          </a:p>
        </p:txBody>
      </p:sp>
    </p:spTree>
    <p:extLst>
      <p:ext uri="{BB962C8B-B14F-4D97-AF65-F5344CB8AC3E}">
        <p14:creationId xmlns:p14="http://schemas.microsoft.com/office/powerpoint/2010/main" val="1819886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951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6BCB-42F6-7B71-371A-40012124909A}"/>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C6100EEF-5D48-6593-F352-8E33FB18707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A1111F8A-E4DD-4246-83DC-7C586F8B498C}"/>
              </a:ext>
            </a:extLst>
          </p:cNvPr>
          <p:cNvSpPr>
            <a:spLocks noGrp="1"/>
          </p:cNvSpPr>
          <p:nvPr>
            <p:ph type="dt" sz="half" idx="10"/>
          </p:nvPr>
        </p:nvSpPr>
        <p:spPr/>
        <p:txBody>
          <a:bodyPr/>
          <a:lstStyle/>
          <a:p>
            <a:fld id="{EECFA264-1573-D545-8207-4EAC9AC39904}" type="datetimeFigureOut">
              <a:rPr lang="en-NL" smtClean="0"/>
              <a:t>10/26/2022</a:t>
            </a:fld>
            <a:endParaRPr lang="en-NL"/>
          </a:p>
        </p:txBody>
      </p:sp>
      <p:sp>
        <p:nvSpPr>
          <p:cNvPr id="5" name="Footer Placeholder 4">
            <a:extLst>
              <a:ext uri="{FF2B5EF4-FFF2-40B4-BE49-F238E27FC236}">
                <a16:creationId xmlns:a16="http://schemas.microsoft.com/office/drawing/2014/main" id="{1E21DC8D-7AC9-A871-1CD7-2E3788BC293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66422FE6-0B16-0D6D-8847-B40A4644F206}"/>
              </a:ext>
            </a:extLst>
          </p:cNvPr>
          <p:cNvSpPr>
            <a:spLocks noGrp="1"/>
          </p:cNvSpPr>
          <p:nvPr>
            <p:ph type="sldNum" sz="quarter" idx="12"/>
          </p:nvPr>
        </p:nvSpPr>
        <p:spPr/>
        <p:txBody>
          <a:bodyPr/>
          <a:lstStyle/>
          <a:p>
            <a:fld id="{F6E77B34-84EB-2C42-89A9-D6719557FF6E}" type="slidenum">
              <a:rPr lang="en-NL" smtClean="0"/>
              <a:t>‹#›</a:t>
            </a:fld>
            <a:endParaRPr lang="en-NL"/>
          </a:p>
        </p:txBody>
      </p:sp>
    </p:spTree>
    <p:extLst>
      <p:ext uri="{BB962C8B-B14F-4D97-AF65-F5344CB8AC3E}">
        <p14:creationId xmlns:p14="http://schemas.microsoft.com/office/powerpoint/2010/main" val="2931263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id="{4DA64035-B49A-4536-A334-06A23F564E8C}"/>
              </a:ext>
            </a:extLst>
          </p:cNvPr>
          <p:cNvSpPr>
            <a:spLocks noGrp="1"/>
          </p:cNvSpPr>
          <p:nvPr>
            <p:ph type="body" idx="1"/>
          </p:nvPr>
        </p:nvSpPr>
        <p:spPr>
          <a:xfrm>
            <a:off x="1656000" y="2629263"/>
            <a:ext cx="7297784" cy="3143736"/>
          </a:xfrm>
          <a:prstGeom prst="rect">
            <a:avLst/>
          </a:prstGeom>
        </p:spPr>
        <p:txBody>
          <a:bodyPr vert="horz" lIns="0" tIns="0" rIns="0" bIns="0" rtlCol="0">
            <a:normAutofit/>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jdelijke aanduiding voor titel 1">
            <a:extLst>
              <a:ext uri="{FF2B5EF4-FFF2-40B4-BE49-F238E27FC236}">
                <a16:creationId xmlns:a16="http://schemas.microsoft.com/office/drawing/2014/main" id="{FB40F12D-8035-4195-930D-B791F468267A}"/>
              </a:ext>
            </a:extLst>
          </p:cNvPr>
          <p:cNvSpPr>
            <a:spLocks noGrp="1"/>
          </p:cNvSpPr>
          <p:nvPr>
            <p:ph type="title"/>
          </p:nvPr>
        </p:nvSpPr>
        <p:spPr>
          <a:xfrm>
            <a:off x="1656000" y="1957111"/>
            <a:ext cx="7297784" cy="375158"/>
          </a:xfrm>
          <a:prstGeom prst="rect">
            <a:avLst/>
          </a:prstGeom>
          <a:noFill/>
        </p:spPr>
        <p:txBody>
          <a:bodyPr vert="horz" wrap="square" lIns="0" tIns="0" rIns="0" bIns="0" rtlCol="0" anchor="t" anchorCtr="0">
            <a:noAutofit/>
          </a:bodyPr>
          <a:lstStyle/>
          <a:p>
            <a:r>
              <a:rPr lang="nl-NL" dirty="0"/>
              <a:t>Klik om stijl te bewerken</a:t>
            </a:r>
          </a:p>
        </p:txBody>
      </p:sp>
      <p:pic>
        <p:nvPicPr>
          <p:cNvPr id="14" name="Logo">
            <a:extLst>
              <a:ext uri="{FF2B5EF4-FFF2-40B4-BE49-F238E27FC236}">
                <a16:creationId xmlns:a16="http://schemas.microsoft.com/office/drawing/2014/main" id="{6FC5823B-16E2-4E7B-A2ED-7CE5D54D13F6}"/>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0" y="0"/>
            <a:ext cx="3951905" cy="1524067"/>
          </a:xfrm>
          <a:prstGeom prst="rect">
            <a:avLst/>
          </a:prstGeom>
        </p:spPr>
      </p:pic>
      <p:cxnSp>
        <p:nvCxnSpPr>
          <p:cNvPr id="16" name="Lijn">
            <a:extLst>
              <a:ext uri="{FF2B5EF4-FFF2-40B4-BE49-F238E27FC236}">
                <a16:creationId xmlns:a16="http://schemas.microsoft.com/office/drawing/2014/main" id="{9206F333-50D7-4A8A-B454-330000740675}"/>
              </a:ext>
            </a:extLst>
          </p:cNvPr>
          <p:cNvCxnSpPr/>
          <p:nvPr userDrawn="1"/>
        </p:nvCxnSpPr>
        <p:spPr>
          <a:xfrm>
            <a:off x="1656000" y="1413672"/>
            <a:ext cx="907200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1" name="Tijdelijke aanduiding voor tekst 7">
            <a:extLst>
              <a:ext uri="{FF2B5EF4-FFF2-40B4-BE49-F238E27FC236}">
                <a16:creationId xmlns:a16="http://schemas.microsoft.com/office/drawing/2014/main" id="{A211C5D2-F8B0-43EB-A28F-C64E9F7CA645}"/>
              </a:ext>
            </a:extLst>
          </p:cNvPr>
          <p:cNvSpPr txBox="1">
            <a:spLocks/>
          </p:cNvSpPr>
          <p:nvPr userDrawn="1"/>
        </p:nvSpPr>
        <p:spPr>
          <a:xfrm>
            <a:off x="1655763" y="1271567"/>
            <a:ext cx="1208198" cy="200055"/>
          </a:xfrm>
          <a:prstGeom prst="rect">
            <a:avLst/>
          </a:prstGeom>
          <a:solidFill>
            <a:schemeClr val="bg1"/>
          </a:solidFill>
        </p:spPr>
        <p:txBody>
          <a:bodyPr wrap="none" lIns="0" tIns="0" rIns="144000" bIns="0" anchor="ctr" anchorCtr="0">
            <a:spAutoFit/>
          </a:bodyPr>
          <a:lstStyle>
            <a:lvl1pPr marL="0" indent="0" algn="l" defTabSz="1177226" rtl="0" eaLnBrk="1" latinLnBrk="0" hangingPunct="1">
              <a:lnSpc>
                <a:spcPct val="100000"/>
              </a:lnSpc>
              <a:spcBef>
                <a:spcPts val="0"/>
              </a:spcBef>
              <a:buClr>
                <a:schemeClr val="accent3"/>
              </a:buClr>
              <a:buFont typeface="Calibri" panose="020B0604020202020204" pitchFamily="34" charset="0"/>
              <a:buNone/>
              <a:defRPr sz="1300" kern="1200">
                <a:solidFill>
                  <a:schemeClr val="tx2"/>
                </a:solidFill>
                <a:latin typeface="Montserrat Light" panose="00000400000000000000" pitchFamily="2" charset="0"/>
                <a:ea typeface="+mn-ea"/>
                <a:cs typeface="+mn-cs"/>
              </a:defRPr>
            </a:lvl1pPr>
            <a:lvl2pPr marL="648865" indent="-324432"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2pPr>
            <a:lvl3pPr marL="973299" indent="-324432"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3pPr>
            <a:lvl4pPr marL="0" indent="0" algn="l" defTabSz="1177226" rtl="0" eaLnBrk="1" latinLnBrk="0" hangingPunct="1">
              <a:lnSpc>
                <a:spcPct val="120000"/>
              </a:lnSpc>
              <a:spcBef>
                <a:spcPts val="0"/>
              </a:spcBef>
              <a:buClrTx/>
              <a:buSzPct val="25000"/>
              <a:buFont typeface="Calibri" panose="020B0604030504040204" pitchFamily="34" charset="0"/>
              <a:buChar char="'"/>
              <a:defRPr sz="1700" kern="1200">
                <a:solidFill>
                  <a:schemeClr val="tx1"/>
                </a:solidFill>
                <a:latin typeface="+mn-lt"/>
                <a:ea typeface="+mn-ea"/>
                <a:cs typeface="+mn-cs"/>
              </a:defRPr>
            </a:lvl4pPr>
            <a:lvl5pPr marL="0" indent="0" algn="l" defTabSz="1177226" rtl="0" eaLnBrk="1" latinLnBrk="0" hangingPunct="1">
              <a:lnSpc>
                <a:spcPct val="120000"/>
              </a:lnSpc>
              <a:spcBef>
                <a:spcPts val="0"/>
              </a:spcBef>
              <a:buClr>
                <a:schemeClr val="tx1"/>
              </a:buClr>
              <a:buSzPct val="25000"/>
              <a:buFont typeface="Calibri" panose="020B0604030504040204" pitchFamily="34" charset="0"/>
              <a:buChar char="'"/>
              <a:defRPr sz="1700" b="1" kern="1200" cap="none" baseline="0">
                <a:solidFill>
                  <a:schemeClr val="tx2"/>
                </a:solidFill>
                <a:latin typeface="+mj-lt"/>
                <a:ea typeface="+mn-ea"/>
                <a:cs typeface="+mn-cs"/>
              </a:defRPr>
            </a:lvl5pPr>
            <a:lvl6pPr marL="3237376"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9pPr>
          </a:lstStyle>
          <a:p>
            <a:r>
              <a:rPr lang="nl-NL" dirty="0"/>
              <a:t>flexibilisering</a:t>
            </a:r>
          </a:p>
        </p:txBody>
      </p:sp>
    </p:spTree>
    <p:extLst>
      <p:ext uri="{BB962C8B-B14F-4D97-AF65-F5344CB8AC3E}">
        <p14:creationId xmlns:p14="http://schemas.microsoft.com/office/powerpoint/2010/main" val="3514889891"/>
      </p:ext>
    </p:extLst>
  </p:cSld>
  <p:clrMap bg1="lt1" tx1="dk1" bg2="lt2" tx2="dk2" accent1="accent1" accent2="accent2" accent3="accent3" accent4="accent4" accent5="accent5" accent6="accent6" hlink="hlink" folHlink="folHlink"/>
  <p:sldLayoutIdLst>
    <p:sldLayoutId id="2147483659" r:id="rId1"/>
    <p:sldLayoutId id="2147483650" r:id="rId2"/>
    <p:sldLayoutId id="2147483656" r:id="rId3"/>
    <p:sldLayoutId id="2147483657" r:id="rId4"/>
    <p:sldLayoutId id="2147483649" r:id="rId5"/>
    <p:sldLayoutId id="2147483658" r:id="rId6"/>
    <p:sldLayoutId id="2147483654" r:id="rId7"/>
    <p:sldLayoutId id="2147483655" r:id="rId8"/>
    <p:sldLayoutId id="2147483660" r:id="rId9"/>
  </p:sldLayoutIdLst>
  <p:hf hdr="0" ftr="0" dt="0"/>
  <p:txStyles>
    <p:titleStyle>
      <a:lvl1pPr algn="l" defTabSz="1177226" rtl="0" eaLnBrk="1" latinLnBrk="0" hangingPunct="1">
        <a:lnSpc>
          <a:spcPct val="100000"/>
        </a:lnSpc>
        <a:spcBef>
          <a:spcPct val="0"/>
        </a:spcBef>
        <a:buNone/>
        <a:defRPr sz="2650" b="1" kern="1200" cap="none" baseline="0">
          <a:solidFill>
            <a:schemeClr val="tx2"/>
          </a:solidFill>
          <a:latin typeface="+mj-lt"/>
          <a:ea typeface="+mj-ea"/>
          <a:cs typeface="+mj-cs"/>
        </a:defRPr>
      </a:lvl1pPr>
    </p:titleStyle>
    <p:bodyStyle>
      <a:lvl1pPr marL="180000" indent="-180000" algn="l" defTabSz="1177226" rtl="0" eaLnBrk="1" latinLnBrk="0" hangingPunct="1">
        <a:lnSpc>
          <a:spcPct val="120000"/>
        </a:lnSpc>
        <a:spcBef>
          <a:spcPts val="0"/>
        </a:spcBef>
        <a:buClr>
          <a:schemeClr val="accent2"/>
        </a:buClr>
        <a:buFont typeface="Calibri" panose="020B0604020202020204" pitchFamily="34" charset="0"/>
        <a:buChar char="•"/>
        <a:defRPr sz="1700" kern="1200">
          <a:solidFill>
            <a:schemeClr val="tx1"/>
          </a:solidFill>
          <a:latin typeface="+mn-lt"/>
          <a:ea typeface="+mn-ea"/>
          <a:cs typeface="+mn-cs"/>
        </a:defRPr>
      </a:lvl1pPr>
      <a:lvl2pPr marL="360000" indent="-180000"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2pPr>
      <a:lvl3pPr marL="540000" indent="-180000"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3pPr>
      <a:lvl4pPr marL="0" indent="0" algn="l" defTabSz="1177226" rtl="0" eaLnBrk="1" latinLnBrk="0" hangingPunct="1">
        <a:lnSpc>
          <a:spcPct val="120000"/>
        </a:lnSpc>
        <a:spcBef>
          <a:spcPts val="0"/>
        </a:spcBef>
        <a:buClrTx/>
        <a:buSzPct val="25000"/>
        <a:buFont typeface="Calibri" panose="020B0604030504040204" pitchFamily="34" charset="0"/>
        <a:buChar char="'"/>
        <a:defRPr sz="1700" kern="1200">
          <a:solidFill>
            <a:schemeClr val="tx1"/>
          </a:solidFill>
          <a:latin typeface="+mn-lt"/>
          <a:ea typeface="+mn-ea"/>
          <a:cs typeface="+mn-cs"/>
        </a:defRPr>
      </a:lvl4pPr>
      <a:lvl5pPr marL="0" indent="0" algn="l" defTabSz="1177226" rtl="0" eaLnBrk="1" latinLnBrk="0" hangingPunct="1">
        <a:lnSpc>
          <a:spcPct val="120000"/>
        </a:lnSpc>
        <a:spcBef>
          <a:spcPts val="0"/>
        </a:spcBef>
        <a:buClr>
          <a:schemeClr val="tx1"/>
        </a:buClr>
        <a:buSzPct val="25000"/>
        <a:buFont typeface="Calibri" panose="020B0604030504040204" pitchFamily="34" charset="0"/>
        <a:buChar char="'"/>
        <a:defRPr sz="1700" b="1" kern="1200" cap="none" baseline="0">
          <a:solidFill>
            <a:schemeClr val="tx2"/>
          </a:solidFill>
          <a:latin typeface="+mj-lt"/>
          <a:ea typeface="+mn-ea"/>
          <a:cs typeface="+mn-cs"/>
        </a:defRPr>
      </a:lvl5pPr>
      <a:lvl6pPr marL="3237376"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9pPr>
    </p:bodyStyle>
    <p:otherStyle>
      <a:defPPr>
        <a:defRPr lang="nl-NL"/>
      </a:defPPr>
      <a:lvl1pPr marL="0" algn="l" defTabSz="1177226" rtl="0" eaLnBrk="1" latinLnBrk="0" hangingPunct="1">
        <a:defRPr sz="2317" kern="1200">
          <a:solidFill>
            <a:schemeClr val="tx1"/>
          </a:solidFill>
          <a:latin typeface="+mn-lt"/>
          <a:ea typeface="+mn-ea"/>
          <a:cs typeface="+mn-cs"/>
        </a:defRPr>
      </a:lvl1pPr>
      <a:lvl2pPr marL="588614" algn="l" defTabSz="1177226" rtl="0" eaLnBrk="1" latinLnBrk="0" hangingPunct="1">
        <a:defRPr sz="2317" kern="1200">
          <a:solidFill>
            <a:schemeClr val="tx1"/>
          </a:solidFill>
          <a:latin typeface="+mn-lt"/>
          <a:ea typeface="+mn-ea"/>
          <a:cs typeface="+mn-cs"/>
        </a:defRPr>
      </a:lvl2pPr>
      <a:lvl3pPr marL="1177226" algn="l" defTabSz="1177226" rtl="0" eaLnBrk="1" latinLnBrk="0" hangingPunct="1">
        <a:defRPr sz="2317" kern="1200">
          <a:solidFill>
            <a:schemeClr val="tx1"/>
          </a:solidFill>
          <a:latin typeface="+mn-lt"/>
          <a:ea typeface="+mn-ea"/>
          <a:cs typeface="+mn-cs"/>
        </a:defRPr>
      </a:lvl3pPr>
      <a:lvl4pPr marL="1765840" algn="l" defTabSz="1177226" rtl="0" eaLnBrk="1" latinLnBrk="0" hangingPunct="1">
        <a:defRPr sz="2317" kern="1200">
          <a:solidFill>
            <a:schemeClr val="tx1"/>
          </a:solidFill>
          <a:latin typeface="+mn-lt"/>
          <a:ea typeface="+mn-ea"/>
          <a:cs typeface="+mn-cs"/>
        </a:defRPr>
      </a:lvl4pPr>
      <a:lvl5pPr marL="2354456" algn="l" defTabSz="1177226" rtl="0" eaLnBrk="1" latinLnBrk="0" hangingPunct="1">
        <a:defRPr sz="2317" kern="1200">
          <a:solidFill>
            <a:schemeClr val="tx1"/>
          </a:solidFill>
          <a:latin typeface="+mn-lt"/>
          <a:ea typeface="+mn-ea"/>
          <a:cs typeface="+mn-cs"/>
        </a:defRPr>
      </a:lvl5pPr>
      <a:lvl6pPr marL="2943068" algn="l" defTabSz="1177226" rtl="0" eaLnBrk="1" latinLnBrk="0" hangingPunct="1">
        <a:defRPr sz="2317" kern="1200">
          <a:solidFill>
            <a:schemeClr val="tx1"/>
          </a:solidFill>
          <a:latin typeface="+mn-lt"/>
          <a:ea typeface="+mn-ea"/>
          <a:cs typeface="+mn-cs"/>
        </a:defRPr>
      </a:lvl6pPr>
      <a:lvl7pPr marL="3531681" algn="l" defTabSz="1177226" rtl="0" eaLnBrk="1" latinLnBrk="0" hangingPunct="1">
        <a:defRPr sz="2317" kern="1200">
          <a:solidFill>
            <a:schemeClr val="tx1"/>
          </a:solidFill>
          <a:latin typeface="+mn-lt"/>
          <a:ea typeface="+mn-ea"/>
          <a:cs typeface="+mn-cs"/>
        </a:defRPr>
      </a:lvl7pPr>
      <a:lvl8pPr marL="4120297" algn="l" defTabSz="1177226" rtl="0" eaLnBrk="1" latinLnBrk="0" hangingPunct="1">
        <a:defRPr sz="2317" kern="1200">
          <a:solidFill>
            <a:schemeClr val="tx1"/>
          </a:solidFill>
          <a:latin typeface="+mn-lt"/>
          <a:ea typeface="+mn-ea"/>
          <a:cs typeface="+mn-cs"/>
        </a:defRPr>
      </a:lvl8pPr>
      <a:lvl9pPr marL="4708909" algn="l" defTabSz="1177226" rtl="0" eaLnBrk="1" latinLnBrk="0" hangingPunct="1">
        <a:defRPr sz="231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41" userDrawn="1">
          <p15:clr>
            <a:srgbClr val="F26B43"/>
          </p15:clr>
        </p15:guide>
        <p15:guide id="2" pos="1043"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MJ-alH32l6g?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hbo-engineering.nl/_asset/_public/HBO-Engineering-domeinprofiel-2022-def-1.pdf" TargetMode="Externa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hyperlink" Target="https://www.scienceguide.nl/2020/09/de-whw-een-analoge-wet-in-een-digitaal-tijdperk/" TargetMode="External"/><Relationship Id="rId13" Type="http://schemas.openxmlformats.org/officeDocument/2006/relationships/hyperlink" Target="https://www.versnellingsplan.nl/Kennisbank/handreiking-praatplaat-sociale-binding-online-blended-leergemeenschappen/" TargetMode="External"/><Relationship Id="rId3" Type="http://schemas.openxmlformats.org/officeDocument/2006/relationships/hyperlink" Target="https://versnellingsplan.nl/wp-content/uploads/2021/03/Studeren-in-Eigen-Tempo-hoe-ondersteun-je-dat.pdf" TargetMode="External"/><Relationship Id="rId7" Type="http://schemas.openxmlformats.org/officeDocument/2006/relationships/hyperlink" Target="https://versnellingsplan.nl/actueel/flexibel-studeren-en-regelgeving/" TargetMode="External"/><Relationship Id="rId12" Type="http://schemas.openxmlformats.org/officeDocument/2006/relationships/hyperlink" Target="https://www.versnellingsplan.nl/Kennisbank/flexibilisering-in-het-onderwijs-studentbehoeften/" TargetMode="External"/><Relationship Id="rId2" Type="http://schemas.openxmlformats.org/officeDocument/2006/relationships/hyperlink" Target="https://www.versnellingsplan.nl/wp-content/uploads/2021/08/Flyer_Zone_Flexibilisering.pdf" TargetMode="External"/><Relationship Id="rId1" Type="http://schemas.openxmlformats.org/officeDocument/2006/relationships/slideLayout" Target="../slideLayouts/slideLayout2.xml"/><Relationship Id="rId6" Type="http://schemas.openxmlformats.org/officeDocument/2006/relationships/hyperlink" Target="https://www.versnellingsplan.nl/Kennisbank/impact-van-flexibele-studentroutes-op-kwaliteitszorg/" TargetMode="External"/><Relationship Id="rId11" Type="http://schemas.openxmlformats.org/officeDocument/2006/relationships/hyperlink" Target="https://www.versnellingsplan.nl/Kennisbank/bouwstenen-voor-flexibel-onderwijs/" TargetMode="External"/><Relationship Id="rId5" Type="http://schemas.openxmlformats.org/officeDocument/2006/relationships/hyperlink" Target="https://versnellingsplan.nl/wp-content/uploads/2020/11/Flexibilisering-Impact-flexibele-studentroutes.pdf" TargetMode="External"/><Relationship Id="rId10" Type="http://schemas.openxmlformats.org/officeDocument/2006/relationships/hyperlink" Target="https://www.versnellingsplan.nl/Kennisbank/samen-versnellen/" TargetMode="External"/><Relationship Id="rId4" Type="http://schemas.openxmlformats.org/officeDocument/2006/relationships/hyperlink" Target="https://versnellingsplan.nl/actueel/flexibel-binnen-bestaande-kaders/" TargetMode="External"/><Relationship Id="rId9" Type="http://schemas.openxmlformats.org/officeDocument/2006/relationships/hyperlink" Target="https://versnellingsplan.nl/wp-content/uploads/2020/11/Flexibilisering-one-pager-pilot-studentmobiliteit-2020.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 Id="rId9"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39.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9.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hyperlink" Target="https://marciglass.com/category/blessing/" TargetMode="External"/><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hyperlink" Target="https://skeptics.stackexchange.com/questions/31314/are-a-large-percentage-of-dutch-people-bothered-by-cursing" TargetMode="External"/><Relationship Id="rId5" Type="http://schemas.openxmlformats.org/officeDocument/2006/relationships/image" Target="../media/image42.jpg"/><Relationship Id="rId4" Type="http://schemas.openxmlformats.org/officeDocument/2006/relationships/hyperlink" Target="https://creativecommons.org/licenses/by-sa/3.0/"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brinkman.m@buas.n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digitaliseringsimpuls.nl/" TargetMode="External"/><Relationship Id="rId5" Type="http://schemas.openxmlformats.org/officeDocument/2006/relationships/hyperlink" Target="https://versnellingsplan.nl/zones/flexibilisering/" TargetMode="External"/><Relationship Id="rId4" Type="http://schemas.openxmlformats.org/officeDocument/2006/relationships/hyperlink" Target="mailto:paul.denhertog@surf.nl" TargetMode="External"/></Relationships>
</file>

<file path=ppt/slides/_rels/slide27.xml.rels><?xml version="1.0" encoding="UTF-8" standalone="yes"?>
<Relationships xmlns="http://schemas.openxmlformats.org/package/2006/relationships"><Relationship Id="rId2" Type="http://schemas.openxmlformats.org/officeDocument/2006/relationships/hyperlink" Target="http://www.hr.nl/hbo2030"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jpeg"/><Relationship Id="rId7" Type="http://schemas.openxmlformats.org/officeDocument/2006/relationships/image" Target="../media/image15.jp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hyperlink" Target="https://creativecommons.org/licenses/by-nc-nd/3.0/" TargetMode="External"/><Relationship Id="rId5" Type="http://schemas.openxmlformats.org/officeDocument/2006/relationships/hyperlink" Target="https://www.flickr.com/photos/queensucanada/8555116733/" TargetMode="External"/><Relationship Id="rId4" Type="http://schemas.openxmlformats.org/officeDocument/2006/relationships/image" Target="../media/image14.jpg"/><Relationship Id="rId9" Type="http://schemas.openxmlformats.org/officeDocument/2006/relationships/image" Target="../media/image17.svg"/></Relationships>
</file>

<file path=ppt/slides/_rels/slide4.xml.rels><?xml version="1.0" encoding="UTF-8" standalone="yes"?>
<Relationships xmlns="http://schemas.openxmlformats.org/package/2006/relationships"><Relationship Id="rId3" Type="http://schemas.openxmlformats.org/officeDocument/2006/relationships/hyperlink" Target="https://www.hva.nl/werken-en-studeren/cursussen/cursussen.html" TargetMode="External"/><Relationship Id="rId2" Type="http://schemas.openxmlformats.org/officeDocument/2006/relationships/hyperlink" Target="https://www.hva.nl/werken-en-studeren/omscholen/omscholen.html" TargetMode="External"/><Relationship Id="rId1" Type="http://schemas.openxmlformats.org/officeDocument/2006/relationships/slideLayout" Target="../slideLayouts/slideLayout2.xml"/><Relationship Id="rId4" Type="http://schemas.openxmlformats.org/officeDocument/2006/relationships/hyperlink" Target="https://www.saxion.nl/bedrijven/parttime-school/flexibel-onderwij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public.tableau.com/views/tableau_voortgang_breed-kopie/studiesuccesraadplegen"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public.tableau.com/views/tableau_voortgang_breed-kopie/studiesuccesraadplegen" TargetMode="External"/><Relationship Id="rId2" Type="http://schemas.openxmlformats.org/officeDocument/2006/relationships/chart" Target="../charts/chart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0146250F-C5A3-4EC9-B830-34887AE5DDA6}"/>
              </a:ext>
            </a:extLst>
          </p:cNvPr>
          <p:cNvSpPr>
            <a:spLocks noGrp="1"/>
          </p:cNvSpPr>
          <p:nvPr>
            <p:ph type="subTitle" idx="1"/>
          </p:nvPr>
        </p:nvSpPr>
        <p:spPr/>
        <p:txBody>
          <a:bodyPr/>
          <a:lstStyle/>
          <a:p>
            <a:endParaRPr lang="en-GB" dirty="0"/>
          </a:p>
        </p:txBody>
      </p:sp>
      <p:sp>
        <p:nvSpPr>
          <p:cNvPr id="3" name="Title 2">
            <a:extLst>
              <a:ext uri="{FF2B5EF4-FFF2-40B4-BE49-F238E27FC236}">
                <a16:creationId xmlns:a16="http://schemas.microsoft.com/office/drawing/2014/main" id="{A905E19C-2336-4853-9F23-B4601ED3B2E7}"/>
              </a:ext>
            </a:extLst>
          </p:cNvPr>
          <p:cNvSpPr>
            <a:spLocks noGrp="1"/>
          </p:cNvSpPr>
          <p:nvPr>
            <p:ph type="ctrTitle"/>
          </p:nvPr>
        </p:nvSpPr>
        <p:spPr>
          <a:xfrm>
            <a:off x="2046662" y="2339611"/>
            <a:ext cx="4633538" cy="1488169"/>
          </a:xfrm>
        </p:spPr>
        <p:txBody>
          <a:bodyPr/>
          <a:lstStyle/>
          <a:p>
            <a:r>
              <a:rPr lang="en-GB" dirty="0"/>
              <a:t>Het onderwijs in transitie, </a:t>
            </a:r>
            <a:r>
              <a:rPr lang="nl-NL" dirty="0"/>
              <a:t>samen</a:t>
            </a:r>
            <a:r>
              <a:rPr lang="en-GB" dirty="0"/>
              <a:t> </a:t>
            </a:r>
            <a:r>
              <a:rPr lang="nl-NL" dirty="0"/>
              <a:t>komen</a:t>
            </a:r>
            <a:r>
              <a:rPr lang="en-GB" dirty="0"/>
              <a:t> we </a:t>
            </a:r>
            <a:r>
              <a:rPr lang="nl-NL" dirty="0"/>
              <a:t>ver</a:t>
            </a:r>
            <a:br>
              <a:rPr lang="en-GB" dirty="0"/>
            </a:br>
            <a:br>
              <a:rPr lang="en-GB" dirty="0"/>
            </a:br>
            <a:r>
              <a:rPr lang="en-GB" sz="2000" dirty="0"/>
              <a:t>Marina Brinkman</a:t>
            </a:r>
            <a:br>
              <a:rPr lang="en-GB" sz="2000" dirty="0"/>
            </a:br>
            <a:r>
              <a:rPr lang="en-GB" sz="2000" dirty="0"/>
              <a:t>Breda University of Applied Sciences</a:t>
            </a:r>
            <a:br>
              <a:rPr lang="en-GB" dirty="0"/>
            </a:br>
            <a:endParaRPr lang="en-GB" dirty="0"/>
          </a:p>
        </p:txBody>
      </p:sp>
    </p:spTree>
    <p:extLst>
      <p:ext uri="{BB962C8B-B14F-4D97-AF65-F5344CB8AC3E}">
        <p14:creationId xmlns:p14="http://schemas.microsoft.com/office/powerpoint/2010/main" val="1692407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E0FB05-40CC-47E9-9CC5-4D819B8CAADB}"/>
              </a:ext>
            </a:extLst>
          </p:cNvPr>
          <p:cNvSpPr>
            <a:spLocks noGrp="1"/>
          </p:cNvSpPr>
          <p:nvPr>
            <p:ph type="title"/>
          </p:nvPr>
        </p:nvSpPr>
        <p:spPr>
          <a:xfrm>
            <a:off x="1056640" y="1694696"/>
            <a:ext cx="5748973" cy="375158"/>
          </a:xfrm>
        </p:spPr>
        <p:txBody>
          <a:bodyPr/>
          <a:lstStyle/>
          <a:p>
            <a:r>
              <a:rPr lang="en-US" dirty="0" err="1"/>
              <a:t>Studentroute</a:t>
            </a:r>
            <a:r>
              <a:rPr lang="en-US" dirty="0"/>
              <a:t> “Buiten de </a:t>
            </a:r>
            <a:r>
              <a:rPr lang="en-US" dirty="0" err="1"/>
              <a:t>gebaande</a:t>
            </a:r>
            <a:r>
              <a:rPr lang="en-US" dirty="0"/>
              <a:t> </a:t>
            </a:r>
            <a:r>
              <a:rPr lang="en-US" dirty="0" err="1"/>
              <a:t>paden</a:t>
            </a:r>
            <a:r>
              <a:rPr lang="en-US" dirty="0"/>
              <a:t>’</a:t>
            </a:r>
            <a:endParaRPr lang="en-GB" dirty="0"/>
          </a:p>
        </p:txBody>
      </p:sp>
      <p:sp>
        <p:nvSpPr>
          <p:cNvPr id="5" name="Text Placeholder 4">
            <a:extLst>
              <a:ext uri="{FF2B5EF4-FFF2-40B4-BE49-F238E27FC236}">
                <a16:creationId xmlns:a16="http://schemas.microsoft.com/office/drawing/2014/main" id="{9FB6FA17-255A-96FD-A57D-22F2A65006D3}"/>
              </a:ext>
            </a:extLst>
          </p:cNvPr>
          <p:cNvSpPr>
            <a:spLocks noGrp="1"/>
          </p:cNvSpPr>
          <p:nvPr>
            <p:ph type="body" sz="quarter" idx="11"/>
          </p:nvPr>
        </p:nvSpPr>
        <p:spPr>
          <a:xfrm>
            <a:off x="985520" y="2628000"/>
            <a:ext cx="5820093" cy="3189287"/>
          </a:xfrm>
        </p:spPr>
        <p:txBody>
          <a:bodyPr>
            <a:normAutofit fontScale="92500"/>
          </a:bodyPr>
          <a:lstStyle/>
          <a:p>
            <a:r>
              <a:rPr lang="nl-NL" sz="1800" b="0" i="0" u="none" strike="noStrike" baseline="0" dirty="0">
                <a:solidFill>
                  <a:srgbClr val="001E28"/>
                </a:solidFill>
              </a:rPr>
              <a:t>In deze studentroute wordt de mobiliteit over opleidings-en instellings-grenzen heen bevorderd, om de regie van de student op de wijze waarop hij zijn opleiding volgt te maximaliseren.</a:t>
            </a:r>
          </a:p>
          <a:p>
            <a:r>
              <a:rPr lang="nl-NL" sz="1800" b="0" i="0" u="none" strike="noStrike" baseline="0" dirty="0">
                <a:solidFill>
                  <a:srgbClr val="001E28"/>
                </a:solidFill>
              </a:rPr>
              <a:t>De student kan een (substantieel) deel van zijn programma aan een andere opleiding, faculteit of instelling volgen zonder daarbij praktische drempels te ervaren.</a:t>
            </a:r>
          </a:p>
          <a:p>
            <a:endParaRPr lang="nl-NL" sz="1800" b="0" i="0" u="none" strike="noStrike" baseline="0" dirty="0">
              <a:solidFill>
                <a:srgbClr val="001E28"/>
              </a:solidFill>
            </a:endParaRPr>
          </a:p>
          <a:p>
            <a:pPr marL="0" indent="0">
              <a:buNone/>
            </a:pPr>
            <a:r>
              <a:rPr lang="en-GB" sz="1800" b="0" i="0" u="none" strike="noStrike" baseline="0" dirty="0">
                <a:solidFill>
                  <a:srgbClr val="001E28"/>
                </a:solidFill>
              </a:rPr>
              <a:t>&gt; Pilot ‘</a:t>
            </a:r>
            <a:r>
              <a:rPr lang="en-GB" sz="1800" b="0" i="0" u="none" strike="noStrike" baseline="0" dirty="0" err="1">
                <a:solidFill>
                  <a:srgbClr val="001E28"/>
                </a:solidFill>
              </a:rPr>
              <a:t>studentmobiliteit</a:t>
            </a:r>
            <a:r>
              <a:rPr lang="en-GB" sz="1800" b="0" i="0" u="none" strike="noStrike" baseline="0" dirty="0">
                <a:solidFill>
                  <a:srgbClr val="001E28"/>
                </a:solidFill>
              </a:rPr>
              <a:t> (eduXchange.nl)’</a:t>
            </a:r>
            <a:endParaRPr lang="en-GB" dirty="0"/>
          </a:p>
        </p:txBody>
      </p:sp>
      <p:pic>
        <p:nvPicPr>
          <p:cNvPr id="8" name="Picture Placeholder 7" descr="A picture containing engineering drawing&#10;&#10;Description automatically generated">
            <a:extLst>
              <a:ext uri="{FF2B5EF4-FFF2-40B4-BE49-F238E27FC236}">
                <a16:creationId xmlns:a16="http://schemas.microsoft.com/office/drawing/2014/main" id="{816FAD39-25FC-2521-1156-463CEA626B6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767" r="7767"/>
          <a:stretch>
            <a:fillRect/>
          </a:stretch>
        </p:blipFill>
        <p:spPr/>
      </p:pic>
    </p:spTree>
    <p:extLst>
      <p:ext uri="{BB962C8B-B14F-4D97-AF65-F5344CB8AC3E}">
        <p14:creationId xmlns:p14="http://schemas.microsoft.com/office/powerpoint/2010/main" val="32254997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9422-710A-4CB2-BC2F-339567297FDB}"/>
              </a:ext>
            </a:extLst>
          </p:cNvPr>
          <p:cNvSpPr>
            <a:spLocks noGrp="1"/>
          </p:cNvSpPr>
          <p:nvPr>
            <p:ph type="title"/>
          </p:nvPr>
        </p:nvSpPr>
        <p:spPr/>
        <p:txBody>
          <a:bodyPr/>
          <a:lstStyle/>
          <a:p>
            <a:r>
              <a:rPr lang="en-GB" dirty="0"/>
              <a:t>Pilot </a:t>
            </a:r>
            <a:r>
              <a:rPr lang="en-GB" dirty="0" err="1"/>
              <a:t>Studentmobiliteit</a:t>
            </a:r>
            <a:endParaRPr lang="en-GB" dirty="0"/>
          </a:p>
        </p:txBody>
      </p:sp>
      <p:sp>
        <p:nvSpPr>
          <p:cNvPr id="3" name="Content Placeholder 2">
            <a:extLst>
              <a:ext uri="{FF2B5EF4-FFF2-40B4-BE49-F238E27FC236}">
                <a16:creationId xmlns:a16="http://schemas.microsoft.com/office/drawing/2014/main" id="{40444FA1-0C90-4E37-86D5-908804F300C3}"/>
              </a:ext>
            </a:extLst>
          </p:cNvPr>
          <p:cNvSpPr>
            <a:spLocks noGrp="1"/>
          </p:cNvSpPr>
          <p:nvPr>
            <p:ph idx="1"/>
          </p:nvPr>
        </p:nvSpPr>
        <p:spPr>
          <a:xfrm>
            <a:off x="1655762" y="2484565"/>
            <a:ext cx="5404957" cy="3638688"/>
          </a:xfrm>
        </p:spPr>
        <p:txBody>
          <a:bodyPr vert="horz" lIns="0" tIns="0" rIns="0" bIns="0" rtlCol="0" anchor="t">
            <a:normAutofit/>
          </a:bodyPr>
          <a:lstStyle/>
          <a:p>
            <a:pPr marL="0" indent="0">
              <a:buNone/>
            </a:pPr>
            <a:r>
              <a:rPr lang="nl-NL" sz="1800" dirty="0"/>
              <a:t>Gestart in consortia, uitwisseling op basis van: </a:t>
            </a:r>
          </a:p>
          <a:p>
            <a:pPr marL="342900" indent="-342900">
              <a:buAutoNum type="arabicPeriod"/>
            </a:pPr>
            <a:r>
              <a:rPr lang="nl-NL" sz="1800" dirty="0"/>
              <a:t>Synergie: vakken die elkaars portfolio aanvullen. (introductievakken)</a:t>
            </a:r>
          </a:p>
          <a:p>
            <a:pPr marL="342900" indent="-342900">
              <a:buAutoNum type="arabicPeriod"/>
            </a:pPr>
            <a:r>
              <a:rPr lang="nl-NL" sz="1800" dirty="0"/>
              <a:t>Samenwerking tussen opleidingen. (specialistische vakken) </a:t>
            </a:r>
            <a:br>
              <a:rPr lang="nl-NL" sz="1800" dirty="0"/>
            </a:br>
            <a:r>
              <a:rPr lang="nl-NL" sz="1800" i="1" dirty="0"/>
              <a:t>‘</a:t>
            </a:r>
            <a:r>
              <a:rPr lang="nl-NL" sz="1800" dirty="0"/>
              <a:t>Inrichten thematische portfolio’s. </a:t>
            </a:r>
          </a:p>
          <a:p>
            <a:pPr marL="342900" indent="-342900">
              <a:buAutoNum type="arabicPeriod"/>
            </a:pPr>
            <a:r>
              <a:rPr lang="nl-NL" sz="1800" dirty="0"/>
              <a:t>Flexibele joint leerpaden binnen thematische portfolio’s. (</a:t>
            </a:r>
            <a:r>
              <a:rPr lang="nl-NL" sz="1800" dirty="0" err="1"/>
              <a:t>minoren</a:t>
            </a:r>
            <a:r>
              <a:rPr lang="nl-NL" sz="1800" dirty="0"/>
              <a:t>, </a:t>
            </a:r>
            <a:r>
              <a:rPr lang="nl-NL" sz="1800" dirty="0" err="1"/>
              <a:t>degree</a:t>
            </a:r>
            <a:r>
              <a:rPr lang="nl-NL" sz="1800" dirty="0"/>
              <a:t> programma’s)</a:t>
            </a:r>
            <a:br>
              <a:rPr lang="nl-NL" sz="1800" dirty="0"/>
            </a:br>
            <a:endParaRPr lang="nl-NL" sz="1800" dirty="0"/>
          </a:p>
          <a:p>
            <a:pPr marL="0" indent="0">
              <a:buNone/>
            </a:pPr>
            <a:r>
              <a:rPr lang="nl-NL" sz="1800" dirty="0"/>
              <a:t>&gt; Infrastructuur en course portfolio </a:t>
            </a:r>
          </a:p>
          <a:p>
            <a:pPr marL="0" indent="0">
              <a:buNone/>
            </a:pPr>
            <a:endParaRPr lang="nl-NL" dirty="0"/>
          </a:p>
        </p:txBody>
      </p:sp>
      <p:pic>
        <p:nvPicPr>
          <p:cNvPr id="6" name="Picture 5">
            <a:extLst>
              <a:ext uri="{FF2B5EF4-FFF2-40B4-BE49-F238E27FC236}">
                <a16:creationId xmlns:a16="http://schemas.microsoft.com/office/drawing/2014/main" id="{FAD1E6E4-B505-D87F-F9D2-66E16C9411B4}"/>
              </a:ext>
            </a:extLst>
          </p:cNvPr>
          <p:cNvPicPr>
            <a:picLocks noChangeAspect="1"/>
          </p:cNvPicPr>
          <p:nvPr/>
        </p:nvPicPr>
        <p:blipFill>
          <a:blip r:embed="rId3"/>
          <a:stretch>
            <a:fillRect/>
          </a:stretch>
        </p:blipFill>
        <p:spPr>
          <a:xfrm>
            <a:off x="7208778" y="4107890"/>
            <a:ext cx="3912080" cy="1727200"/>
          </a:xfrm>
          <a:prstGeom prst="rect">
            <a:avLst/>
          </a:prstGeom>
        </p:spPr>
      </p:pic>
      <p:pic>
        <p:nvPicPr>
          <p:cNvPr id="4" name="Picture 3">
            <a:extLst>
              <a:ext uri="{FF2B5EF4-FFF2-40B4-BE49-F238E27FC236}">
                <a16:creationId xmlns:a16="http://schemas.microsoft.com/office/drawing/2014/main" id="{4411F5F1-E7F5-1541-9F6F-1342C301A86E}"/>
              </a:ext>
            </a:extLst>
          </p:cNvPr>
          <p:cNvPicPr>
            <a:picLocks noChangeAspect="1"/>
          </p:cNvPicPr>
          <p:nvPr/>
        </p:nvPicPr>
        <p:blipFill>
          <a:blip r:embed="rId4"/>
          <a:stretch>
            <a:fillRect/>
          </a:stretch>
        </p:blipFill>
        <p:spPr>
          <a:xfrm>
            <a:off x="7060719" y="493463"/>
            <a:ext cx="4060139" cy="3326264"/>
          </a:xfrm>
          <a:prstGeom prst="rect">
            <a:avLst/>
          </a:prstGeom>
        </p:spPr>
      </p:pic>
    </p:spTree>
    <p:extLst>
      <p:ext uri="{BB962C8B-B14F-4D97-AF65-F5344CB8AC3E}">
        <p14:creationId xmlns:p14="http://schemas.microsoft.com/office/powerpoint/2010/main" val="1292850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15253-1D93-B123-B4F5-F5FFD251E71F}"/>
              </a:ext>
            </a:extLst>
          </p:cNvPr>
          <p:cNvSpPr>
            <a:spLocks noGrp="1"/>
          </p:cNvSpPr>
          <p:nvPr>
            <p:ph type="title"/>
          </p:nvPr>
        </p:nvSpPr>
        <p:spPr>
          <a:xfrm>
            <a:off x="1158240" y="1969016"/>
            <a:ext cx="5647373" cy="375158"/>
          </a:xfrm>
        </p:spPr>
        <p:txBody>
          <a:bodyPr/>
          <a:lstStyle/>
          <a:p>
            <a:r>
              <a:rPr lang="en-US" dirty="0" err="1"/>
              <a:t>Studentroute</a:t>
            </a:r>
            <a:r>
              <a:rPr lang="en-US" dirty="0"/>
              <a:t> “Mijn Diploma”</a:t>
            </a:r>
            <a:endParaRPr lang="en-GB" dirty="0"/>
          </a:p>
        </p:txBody>
      </p:sp>
      <p:sp>
        <p:nvSpPr>
          <p:cNvPr id="3" name="Text Placeholder 2">
            <a:extLst>
              <a:ext uri="{FF2B5EF4-FFF2-40B4-BE49-F238E27FC236}">
                <a16:creationId xmlns:a16="http://schemas.microsoft.com/office/drawing/2014/main" id="{5EA31584-63A8-E517-CFA8-465A45FD144F}"/>
              </a:ext>
            </a:extLst>
          </p:cNvPr>
          <p:cNvSpPr>
            <a:spLocks noGrp="1"/>
          </p:cNvSpPr>
          <p:nvPr>
            <p:ph type="body" sz="quarter" idx="11"/>
          </p:nvPr>
        </p:nvSpPr>
        <p:spPr>
          <a:xfrm>
            <a:off x="1026160" y="2628000"/>
            <a:ext cx="5779453" cy="3189287"/>
          </a:xfrm>
        </p:spPr>
        <p:txBody>
          <a:bodyPr>
            <a:noAutofit/>
          </a:bodyPr>
          <a:lstStyle/>
          <a:p>
            <a:r>
              <a:rPr lang="nl-NL" sz="1600" dirty="0" err="1"/>
              <a:t>MijnDiploma</a:t>
            </a:r>
            <a:r>
              <a:rPr lang="nl-NL" sz="1600" dirty="0"/>
              <a:t> laat het idee van een vooraf vastgesteld opleidingsprogramma los. Niet het programma bepaalt de ontwikkeling van de student, maar de ontwikkeling van de student zelf bepaalt vorm en inhoud van het programma.</a:t>
            </a:r>
          </a:p>
          <a:p>
            <a:pPr marL="0" indent="0">
              <a:buNone/>
            </a:pPr>
            <a:endParaRPr lang="nl-NL" sz="1600" dirty="0"/>
          </a:p>
          <a:p>
            <a:r>
              <a:rPr lang="nl-NL" sz="1600" dirty="0"/>
              <a:t>De student stelt </a:t>
            </a:r>
            <a:r>
              <a:rPr lang="nl-NL" sz="1600" dirty="0" err="1"/>
              <a:t>kortcyclisch</a:t>
            </a:r>
            <a:r>
              <a:rPr lang="nl-NL" sz="1600" dirty="0"/>
              <a:t> zijn eigen  programma samen aan de hand van de (professionele) ontwikkeling die hij doormaakt, onder begeleiding van de onderwijsinstelling.</a:t>
            </a:r>
          </a:p>
          <a:p>
            <a:pPr marL="0" indent="0">
              <a:buNone/>
            </a:pPr>
            <a:endParaRPr lang="nl-NL" sz="1600" dirty="0"/>
          </a:p>
          <a:p>
            <a:pPr marL="0" indent="0">
              <a:buNone/>
            </a:pPr>
            <a:r>
              <a:rPr lang="nl-NL" sz="1600" dirty="0"/>
              <a:t>&gt; OCW pilot ‘leeruitkomsten’</a:t>
            </a:r>
            <a:endParaRPr lang="en-GB" sz="1600" dirty="0"/>
          </a:p>
        </p:txBody>
      </p:sp>
      <p:pic>
        <p:nvPicPr>
          <p:cNvPr id="6" name="Picture Placeholder 5" descr="A picture containing toy&#10;&#10;Description automatically generated">
            <a:extLst>
              <a:ext uri="{FF2B5EF4-FFF2-40B4-BE49-F238E27FC236}">
                <a16:creationId xmlns:a16="http://schemas.microsoft.com/office/drawing/2014/main" id="{4138DAAA-1756-FA55-7DDA-6528A5BA849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722" r="7722"/>
          <a:stretch>
            <a:fillRect/>
          </a:stretch>
        </p:blipFill>
        <p:spPr/>
      </p:pic>
    </p:spTree>
    <p:extLst>
      <p:ext uri="{BB962C8B-B14F-4D97-AF65-F5344CB8AC3E}">
        <p14:creationId xmlns:p14="http://schemas.microsoft.com/office/powerpoint/2010/main" val="19340373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A82B4-F5D9-7289-11AF-38D91A9636F0}"/>
              </a:ext>
            </a:extLst>
          </p:cNvPr>
          <p:cNvSpPr>
            <a:spLocks noGrp="1"/>
          </p:cNvSpPr>
          <p:nvPr>
            <p:ph type="title"/>
          </p:nvPr>
        </p:nvSpPr>
        <p:spPr>
          <a:xfrm>
            <a:off x="1239520" y="1684536"/>
            <a:ext cx="5566093" cy="375158"/>
          </a:xfrm>
        </p:spPr>
        <p:txBody>
          <a:bodyPr/>
          <a:lstStyle/>
          <a:p>
            <a:r>
              <a:rPr lang="en-US" dirty="0" err="1"/>
              <a:t>Studentroute</a:t>
            </a:r>
            <a:r>
              <a:rPr lang="en-US" dirty="0"/>
              <a:t> “</a:t>
            </a:r>
            <a:r>
              <a:rPr lang="en-US" dirty="0" err="1"/>
              <a:t>Modulair</a:t>
            </a:r>
            <a:r>
              <a:rPr lang="en-US" dirty="0"/>
              <a:t> </a:t>
            </a:r>
            <a:r>
              <a:rPr lang="en-US" dirty="0" err="1"/>
              <a:t>studeren</a:t>
            </a:r>
            <a:r>
              <a:rPr lang="en-US" dirty="0"/>
              <a:t>”</a:t>
            </a:r>
            <a:endParaRPr lang="en-GB" dirty="0"/>
          </a:p>
        </p:txBody>
      </p:sp>
      <p:sp>
        <p:nvSpPr>
          <p:cNvPr id="3" name="Text Placeholder 2">
            <a:extLst>
              <a:ext uri="{FF2B5EF4-FFF2-40B4-BE49-F238E27FC236}">
                <a16:creationId xmlns:a16="http://schemas.microsoft.com/office/drawing/2014/main" id="{C4CDEC7D-2598-71C0-1F5D-B1C647C54F1E}"/>
              </a:ext>
            </a:extLst>
          </p:cNvPr>
          <p:cNvSpPr>
            <a:spLocks noGrp="1"/>
          </p:cNvSpPr>
          <p:nvPr>
            <p:ph type="body" sz="quarter" idx="11"/>
          </p:nvPr>
        </p:nvSpPr>
        <p:spPr>
          <a:xfrm>
            <a:off x="1239520" y="2628000"/>
            <a:ext cx="5566093" cy="3189287"/>
          </a:xfrm>
        </p:spPr>
        <p:txBody>
          <a:bodyPr>
            <a:normAutofit lnSpcReduction="10000"/>
          </a:bodyPr>
          <a:lstStyle/>
          <a:p>
            <a:r>
              <a:rPr lang="nl-NL" dirty="0"/>
              <a:t>De student schrijft zich in voor modules en niet voor een volledig programma. Deze modules kunnen ook onderdeel zijn van een regulier programma, waardoor het niveau geborgd is.</a:t>
            </a:r>
          </a:p>
          <a:p>
            <a:pPr marL="0" indent="0">
              <a:buNone/>
            </a:pPr>
            <a:endParaRPr lang="nl-NL" dirty="0"/>
          </a:p>
          <a:p>
            <a:r>
              <a:rPr lang="nl-NL" dirty="0"/>
              <a:t>Als een diploma gewenst is, kan dit stapelen bijvoorbeeld afgerond worden met een verbindende thesismodule, waaraan vooraf duidelijke eisen zijn gesteld.</a:t>
            </a:r>
          </a:p>
          <a:p>
            <a:endParaRPr lang="nl-NL" dirty="0"/>
          </a:p>
          <a:p>
            <a:pPr marL="0" indent="0">
              <a:buNone/>
            </a:pPr>
            <a:r>
              <a:rPr lang="nl-NL" dirty="0"/>
              <a:t>&gt; Pilot ‘microcredentials’</a:t>
            </a:r>
            <a:endParaRPr lang="en-GB" dirty="0"/>
          </a:p>
        </p:txBody>
      </p:sp>
      <p:pic>
        <p:nvPicPr>
          <p:cNvPr id="6" name="Picture Placeholder 5" descr="A picture containing toy&#10;&#10;Description automatically generated">
            <a:extLst>
              <a:ext uri="{FF2B5EF4-FFF2-40B4-BE49-F238E27FC236}">
                <a16:creationId xmlns:a16="http://schemas.microsoft.com/office/drawing/2014/main" id="{5EE6092B-A3FF-FAC1-7DBB-A9E53BF5DB1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767" r="7767"/>
          <a:stretch>
            <a:fillRect/>
          </a:stretch>
        </p:blipFill>
        <p:spPr/>
      </p:pic>
    </p:spTree>
    <p:extLst>
      <p:ext uri="{BB962C8B-B14F-4D97-AF65-F5344CB8AC3E}">
        <p14:creationId xmlns:p14="http://schemas.microsoft.com/office/powerpoint/2010/main" val="1546555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C9422-710A-4CB2-BC2F-339567297FDB}"/>
              </a:ext>
            </a:extLst>
          </p:cNvPr>
          <p:cNvSpPr>
            <a:spLocks noGrp="1"/>
          </p:cNvSpPr>
          <p:nvPr>
            <p:ph type="title"/>
          </p:nvPr>
        </p:nvSpPr>
        <p:spPr>
          <a:xfrm>
            <a:off x="1341120" y="1969016"/>
            <a:ext cx="7612427" cy="375158"/>
          </a:xfrm>
        </p:spPr>
        <p:txBody>
          <a:bodyPr/>
          <a:lstStyle/>
          <a:p>
            <a:r>
              <a:rPr lang="en-GB" dirty="0"/>
              <a:t>Pilot Microcredentials</a:t>
            </a:r>
          </a:p>
        </p:txBody>
      </p:sp>
      <p:sp>
        <p:nvSpPr>
          <p:cNvPr id="3" name="Content Placeholder 2">
            <a:extLst>
              <a:ext uri="{FF2B5EF4-FFF2-40B4-BE49-F238E27FC236}">
                <a16:creationId xmlns:a16="http://schemas.microsoft.com/office/drawing/2014/main" id="{40444FA1-0C90-4E37-86D5-908804F300C3}"/>
              </a:ext>
            </a:extLst>
          </p:cNvPr>
          <p:cNvSpPr>
            <a:spLocks noGrp="1"/>
          </p:cNvSpPr>
          <p:nvPr>
            <p:ph idx="1"/>
          </p:nvPr>
        </p:nvSpPr>
        <p:spPr>
          <a:xfrm>
            <a:off x="1341120" y="2484565"/>
            <a:ext cx="9646919" cy="3638688"/>
          </a:xfrm>
        </p:spPr>
        <p:txBody>
          <a:bodyPr>
            <a:normAutofit lnSpcReduction="10000"/>
          </a:bodyPr>
          <a:lstStyle/>
          <a:p>
            <a:pPr marL="0" indent="0">
              <a:buNone/>
            </a:pPr>
            <a:r>
              <a:rPr lang="nl-NL" sz="2400" dirty="0" err="1"/>
              <a:t>Microcredentialing</a:t>
            </a:r>
            <a:r>
              <a:rPr lang="nl-NL" sz="2400" dirty="0"/>
              <a:t> = </a:t>
            </a:r>
            <a:r>
              <a:rPr lang="nl-NL" sz="2400" u="sng" dirty="0"/>
              <a:t>het opknippen van het onderwijs in kleinere eenheden die afzonderlijk worden gecertificeerd.</a:t>
            </a:r>
          </a:p>
          <a:p>
            <a:r>
              <a:rPr lang="nl-NL" sz="2400" dirty="0"/>
              <a:t>In samenwerking met UNL en VH</a:t>
            </a:r>
          </a:p>
          <a:p>
            <a:r>
              <a:rPr lang="nl-NL" sz="2400" dirty="0"/>
              <a:t>Op basis SURF infrastructuur voor Edubadges</a:t>
            </a:r>
          </a:p>
          <a:p>
            <a:r>
              <a:rPr lang="nl-NL" sz="2400" dirty="0"/>
              <a:t>Aanmelden via CvB van instelling vanaf 1-7-2021: 10 universiteiten en 22 UAS </a:t>
            </a:r>
          </a:p>
          <a:p>
            <a:r>
              <a:rPr lang="nl-NL" sz="2400" dirty="0"/>
              <a:t>Gestart jan 2022</a:t>
            </a:r>
          </a:p>
          <a:p>
            <a:r>
              <a:rPr lang="nl-NL" sz="2400" dirty="0"/>
              <a:t>Continuering van de pilot binnen Digitaliseringsimpuls</a:t>
            </a:r>
          </a:p>
          <a:p>
            <a:r>
              <a:rPr lang="nl-NL" sz="2400" dirty="0"/>
              <a:t>Oplevering evaluatie en afronding pilot dec 2023</a:t>
            </a:r>
            <a:endParaRPr lang="en-GB" sz="1800" dirty="0"/>
          </a:p>
        </p:txBody>
      </p:sp>
    </p:spTree>
    <p:extLst>
      <p:ext uri="{BB962C8B-B14F-4D97-AF65-F5344CB8AC3E}">
        <p14:creationId xmlns:p14="http://schemas.microsoft.com/office/powerpoint/2010/main" val="18541134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BB1745-C431-02EF-F39D-D1CE0C959681}"/>
              </a:ext>
            </a:extLst>
          </p:cNvPr>
          <p:cNvSpPr>
            <a:spLocks noGrp="1"/>
          </p:cNvSpPr>
          <p:nvPr>
            <p:ph type="title"/>
          </p:nvPr>
        </p:nvSpPr>
        <p:spPr/>
        <p:txBody>
          <a:bodyPr/>
          <a:lstStyle/>
          <a:p>
            <a:r>
              <a:rPr lang="en-US" dirty="0"/>
              <a:t>Pilot Microcredentials, </a:t>
            </a:r>
            <a:r>
              <a:rPr lang="en-US" dirty="0" err="1"/>
              <a:t>vervolg</a:t>
            </a:r>
            <a:endParaRPr lang="en-GB" dirty="0"/>
          </a:p>
        </p:txBody>
      </p:sp>
      <p:pic>
        <p:nvPicPr>
          <p:cNvPr id="7" name="Online Media 6" title="Over de pilot Microcredentials">
            <a:hlinkClick r:id="" action="ppaction://media"/>
            <a:extLst>
              <a:ext uri="{FF2B5EF4-FFF2-40B4-BE49-F238E27FC236}">
                <a16:creationId xmlns:a16="http://schemas.microsoft.com/office/drawing/2014/main" id="{D3184269-D005-CCE0-4622-BEEF29380927}"/>
              </a:ext>
            </a:extLst>
          </p:cNvPr>
          <p:cNvPicPr>
            <a:picLocks noGrp="1" noRot="1" noChangeAspect="1"/>
          </p:cNvPicPr>
          <p:nvPr>
            <p:ph idx="1"/>
            <a:videoFile r:link="rId1"/>
          </p:nvPr>
        </p:nvPicPr>
        <p:blipFill>
          <a:blip r:embed="rId3"/>
          <a:stretch>
            <a:fillRect/>
          </a:stretch>
        </p:blipFill>
        <p:spPr>
          <a:xfrm>
            <a:off x="2522538" y="2479040"/>
            <a:ext cx="6540182" cy="3843680"/>
          </a:xfrm>
          <a:prstGeom prst="rect">
            <a:avLst/>
          </a:prstGeom>
        </p:spPr>
      </p:pic>
    </p:spTree>
    <p:extLst>
      <p:ext uri="{BB962C8B-B14F-4D97-AF65-F5344CB8AC3E}">
        <p14:creationId xmlns:p14="http://schemas.microsoft.com/office/powerpoint/2010/main" val="132146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027BC16-1666-D811-BE6F-1A7A33F83BFD}"/>
              </a:ext>
            </a:extLst>
          </p:cNvPr>
          <p:cNvSpPr>
            <a:spLocks noGrp="1"/>
          </p:cNvSpPr>
          <p:nvPr>
            <p:ph type="title"/>
          </p:nvPr>
        </p:nvSpPr>
        <p:spPr>
          <a:xfrm>
            <a:off x="1655763" y="1704856"/>
            <a:ext cx="5149850" cy="375158"/>
          </a:xfrm>
        </p:spPr>
        <p:txBody>
          <a:bodyPr/>
          <a:lstStyle/>
          <a:p>
            <a:r>
              <a:rPr lang="nl-NL" dirty="0">
                <a:hlinkClick r:id="rId2"/>
              </a:rPr>
              <a:t>Domeinbeschrijving</a:t>
            </a:r>
            <a:r>
              <a:rPr lang="en-US" dirty="0">
                <a:hlinkClick r:id="rId2"/>
              </a:rPr>
              <a:t> Engineering, 2022</a:t>
            </a:r>
            <a:endParaRPr lang="en-GB" dirty="0"/>
          </a:p>
        </p:txBody>
      </p:sp>
      <p:sp>
        <p:nvSpPr>
          <p:cNvPr id="7" name="Text Placeholder 6">
            <a:extLst>
              <a:ext uri="{FF2B5EF4-FFF2-40B4-BE49-F238E27FC236}">
                <a16:creationId xmlns:a16="http://schemas.microsoft.com/office/drawing/2014/main" id="{0B5063A2-3246-1621-C480-E37D87C264CC}"/>
              </a:ext>
            </a:extLst>
          </p:cNvPr>
          <p:cNvSpPr>
            <a:spLocks noGrp="1"/>
          </p:cNvSpPr>
          <p:nvPr>
            <p:ph type="body" sz="quarter" idx="11"/>
          </p:nvPr>
        </p:nvSpPr>
        <p:spPr/>
        <p:txBody>
          <a:bodyPr/>
          <a:lstStyle/>
          <a:p>
            <a:r>
              <a:rPr lang="en-US" dirty="0" err="1"/>
              <a:t>Holisitisch</a:t>
            </a:r>
            <a:r>
              <a:rPr lang="en-US" dirty="0"/>
              <a:t> </a:t>
            </a:r>
          </a:p>
          <a:p>
            <a:endParaRPr lang="en-US" dirty="0"/>
          </a:p>
          <a:p>
            <a:r>
              <a:rPr lang="en-US" dirty="0" err="1"/>
              <a:t>Ruimte</a:t>
            </a:r>
            <a:r>
              <a:rPr lang="en-US" dirty="0"/>
              <a:t> voor </a:t>
            </a:r>
            <a:r>
              <a:rPr lang="en-US" dirty="0" err="1"/>
              <a:t>regionale</a:t>
            </a:r>
            <a:r>
              <a:rPr lang="en-US" dirty="0"/>
              <a:t> </a:t>
            </a:r>
            <a:r>
              <a:rPr lang="en-US" dirty="0" err="1"/>
              <a:t>verschillen</a:t>
            </a:r>
            <a:r>
              <a:rPr lang="en-US" dirty="0"/>
              <a:t> </a:t>
            </a:r>
          </a:p>
          <a:p>
            <a:endParaRPr lang="en-US" dirty="0"/>
          </a:p>
          <a:p>
            <a:r>
              <a:rPr lang="en-US" dirty="0" err="1"/>
              <a:t>Ruimte</a:t>
            </a:r>
            <a:r>
              <a:rPr lang="en-US" dirty="0"/>
              <a:t> voor </a:t>
            </a:r>
            <a:r>
              <a:rPr lang="en-US" dirty="0" err="1"/>
              <a:t>samenwerkingen</a:t>
            </a:r>
            <a:r>
              <a:rPr lang="en-US" dirty="0"/>
              <a:t> tussen </a:t>
            </a:r>
            <a:r>
              <a:rPr lang="en-US" dirty="0" err="1"/>
              <a:t>hetzelfde</a:t>
            </a:r>
            <a:r>
              <a:rPr lang="en-US" dirty="0"/>
              <a:t> </a:t>
            </a:r>
            <a:r>
              <a:rPr lang="en-US" dirty="0" err="1"/>
              <a:t>opleidingen</a:t>
            </a:r>
            <a:r>
              <a:rPr lang="en-US" dirty="0"/>
              <a:t> bij </a:t>
            </a:r>
            <a:r>
              <a:rPr lang="en-US" dirty="0" err="1"/>
              <a:t>meerdere</a:t>
            </a:r>
            <a:r>
              <a:rPr lang="en-US" dirty="0"/>
              <a:t> </a:t>
            </a:r>
            <a:r>
              <a:rPr lang="en-US" dirty="0" err="1"/>
              <a:t>hogescholen</a:t>
            </a:r>
            <a:r>
              <a:rPr lang="en-US" dirty="0"/>
              <a:t> </a:t>
            </a:r>
          </a:p>
          <a:p>
            <a:endParaRPr lang="en-US" dirty="0"/>
          </a:p>
          <a:p>
            <a:r>
              <a:rPr lang="en-US" dirty="0" err="1"/>
              <a:t>Ruimte</a:t>
            </a:r>
            <a:r>
              <a:rPr lang="en-US" dirty="0"/>
              <a:t> voor </a:t>
            </a:r>
            <a:r>
              <a:rPr lang="en-US" dirty="0" err="1"/>
              <a:t>flexibele</a:t>
            </a:r>
            <a:r>
              <a:rPr lang="en-US" dirty="0"/>
              <a:t> studenten routes </a:t>
            </a:r>
            <a:endParaRPr lang="en-GB" dirty="0"/>
          </a:p>
        </p:txBody>
      </p:sp>
      <p:pic>
        <p:nvPicPr>
          <p:cNvPr id="10" name="Picture Placeholder 9" descr="Text&#10;&#10;Description automatically generated">
            <a:extLst>
              <a:ext uri="{FF2B5EF4-FFF2-40B4-BE49-F238E27FC236}">
                <a16:creationId xmlns:a16="http://schemas.microsoft.com/office/drawing/2014/main" id="{EDE48642-3AFB-EB46-6FE8-309A1340F61C}"/>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105" r="2105"/>
          <a:stretch>
            <a:fillRect/>
          </a:stretch>
        </p:blipFill>
        <p:spPr/>
      </p:pic>
    </p:spTree>
    <p:extLst>
      <p:ext uri="{BB962C8B-B14F-4D97-AF65-F5344CB8AC3E}">
        <p14:creationId xmlns:p14="http://schemas.microsoft.com/office/powerpoint/2010/main" val="531688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9C109D-264A-8718-248D-5F363D109E11}"/>
              </a:ext>
            </a:extLst>
          </p:cNvPr>
          <p:cNvSpPr>
            <a:spLocks noGrp="1"/>
          </p:cNvSpPr>
          <p:nvPr>
            <p:ph type="title"/>
          </p:nvPr>
        </p:nvSpPr>
        <p:spPr/>
        <p:txBody>
          <a:bodyPr/>
          <a:lstStyle/>
          <a:p>
            <a:r>
              <a:rPr lang="en-US" dirty="0"/>
              <a:t>Meer </a:t>
            </a:r>
            <a:r>
              <a:rPr lang="en-US" dirty="0" err="1"/>
              <a:t>opbrengsten</a:t>
            </a:r>
            <a:r>
              <a:rPr lang="en-US" dirty="0"/>
              <a:t>, zone </a:t>
            </a:r>
            <a:r>
              <a:rPr lang="en-US" dirty="0" err="1"/>
              <a:t>Flexibilsiering</a:t>
            </a:r>
            <a:endParaRPr lang="en-GB" dirty="0"/>
          </a:p>
        </p:txBody>
      </p:sp>
      <p:sp>
        <p:nvSpPr>
          <p:cNvPr id="7" name="Content Placeholder 6">
            <a:extLst>
              <a:ext uri="{FF2B5EF4-FFF2-40B4-BE49-F238E27FC236}">
                <a16:creationId xmlns:a16="http://schemas.microsoft.com/office/drawing/2014/main" id="{2873FE1E-B8E6-B3B4-BC29-672C0B193B79}"/>
              </a:ext>
            </a:extLst>
          </p:cNvPr>
          <p:cNvSpPr>
            <a:spLocks noGrp="1"/>
          </p:cNvSpPr>
          <p:nvPr>
            <p:ph idx="1"/>
          </p:nvPr>
        </p:nvSpPr>
        <p:spPr>
          <a:xfrm>
            <a:off x="1656000" y="2628000"/>
            <a:ext cx="8270320" cy="3427360"/>
          </a:xfrm>
        </p:spPr>
        <p:txBody>
          <a:bodyPr>
            <a:normAutofit fontScale="92500" lnSpcReduction="20000"/>
          </a:bodyPr>
          <a:lstStyle/>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Vier flexibele studentroutes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Eigen tempo: Hoe ondersteun je dat?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Flexibel binnen bestaande kaders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Impact van Flexibele studentroutes op onderwijslogistiek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Impact van Flexibele studentroutes op kwaliteitszorg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7"/>
              </a:rPr>
              <a:t>Flexibel studeren en regelgeving</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8"/>
              </a:rPr>
              <a:t>De WHW is een analoge wet in een digitaal tijdperk</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err="1">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One</a:t>
            </a: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9"/>
              </a:rPr>
              <a:t>-pager studentmobiliteit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0"/>
              </a:rPr>
              <a:t>Samen Versnellen spel</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1"/>
              </a:rPr>
              <a:t>Bouwstenen voor flexibel onderwijs</a:t>
            </a:r>
            <a:r>
              <a:rPr lang="nl-NL" sz="1800" dirty="0">
                <a:effectLst/>
                <a:latin typeface="Calibri" panose="020F0502020204030204" pitchFamily="34" charset="0"/>
                <a:ea typeface="Calibri" panose="020F0502020204030204" pitchFamily="34" charset="0"/>
                <a:cs typeface="Times New Roman" panose="02020603050405020304" pitchFamily="18" charset="0"/>
              </a:rPr>
              <a:t> met </a:t>
            </a:r>
            <a:r>
              <a:rPr lang="nl-NL" sz="1800" dirty="0" err="1">
                <a:effectLst/>
                <a:latin typeface="Calibri" panose="020F0502020204030204" pitchFamily="34" charset="0"/>
                <a:ea typeface="Calibri" panose="020F0502020204030204" pitchFamily="34" charset="0"/>
                <a:cs typeface="Times New Roman" panose="02020603050405020304" pitchFamily="18" charset="0"/>
              </a:rPr>
              <a:t>webinars</a:t>
            </a:r>
            <a:r>
              <a:rPr lang="nl-NL" sz="1800" dirty="0">
                <a:effectLst/>
                <a:latin typeface="Calibri" panose="020F0502020204030204" pitchFamily="34" charset="0"/>
                <a:ea typeface="Calibri" panose="020F0502020204030204" pitchFamily="34" charset="0"/>
                <a:cs typeface="Times New Roman" panose="02020603050405020304" pitchFamily="18" charset="0"/>
              </a:rPr>
              <a:t> op 8 (in NL) en 9 (in ENG) november hierover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2"/>
              </a:rPr>
              <a:t>Flexibilisering van he onderwijs: studentenbehoeften</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Calibri" panose="020F0502020204030204" pitchFamily="34" charset="0"/>
              <a:buChar char="•"/>
              <a:tabLst>
                <a:tab pos="457200" algn="l"/>
              </a:tabLst>
            </a:pPr>
            <a:r>
              <a:rPr lang="nl-NL" sz="18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13"/>
              </a:rPr>
              <a:t>Handreiking en praatplaat: Sociale binding in online en blended leergemeenschappen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Tree>
    <p:extLst>
      <p:ext uri="{BB962C8B-B14F-4D97-AF65-F5344CB8AC3E}">
        <p14:creationId xmlns:p14="http://schemas.microsoft.com/office/powerpoint/2010/main" val="24527979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6A698B4-5149-C6AF-3CF7-B71110E974DB}"/>
              </a:ext>
            </a:extLst>
          </p:cNvPr>
          <p:cNvPicPr>
            <a:picLocks noChangeAspect="1"/>
          </p:cNvPicPr>
          <p:nvPr/>
        </p:nvPicPr>
        <p:blipFill rotWithShape="1">
          <a:blip r:embed="rId2">
            <a:alphaModFix amt="30000"/>
          </a:blip>
          <a:srcRect r="5666"/>
          <a:stretch/>
        </p:blipFill>
        <p:spPr>
          <a:xfrm>
            <a:off x="6951703" y="1204180"/>
            <a:ext cx="4568697" cy="5275995"/>
          </a:xfrm>
          <a:prstGeom prst="rect">
            <a:avLst/>
          </a:prstGeom>
        </p:spPr>
      </p:pic>
      <p:sp>
        <p:nvSpPr>
          <p:cNvPr id="2" name="Titel 1">
            <a:extLst>
              <a:ext uri="{FF2B5EF4-FFF2-40B4-BE49-F238E27FC236}">
                <a16:creationId xmlns:a16="http://schemas.microsoft.com/office/drawing/2014/main" id="{6B10D62C-3C5D-5B29-B463-47E4A0A2DBF6}"/>
              </a:ext>
            </a:extLst>
          </p:cNvPr>
          <p:cNvSpPr>
            <a:spLocks noGrp="1"/>
          </p:cNvSpPr>
          <p:nvPr>
            <p:ph type="title"/>
          </p:nvPr>
        </p:nvSpPr>
        <p:spPr>
          <a:xfrm>
            <a:off x="924926" y="1016601"/>
            <a:ext cx="7297784" cy="375158"/>
          </a:xfrm>
        </p:spPr>
        <p:txBody>
          <a:bodyPr/>
          <a:lstStyle/>
          <a:p>
            <a:r>
              <a:rPr lang="nl-NL" b="1" dirty="0" err="1"/>
              <a:t>Digitaliseringsimpulse</a:t>
            </a:r>
            <a:r>
              <a:rPr lang="nl-NL" b="1" dirty="0"/>
              <a:t> Onderwijs</a:t>
            </a:r>
          </a:p>
        </p:txBody>
      </p:sp>
      <p:sp>
        <p:nvSpPr>
          <p:cNvPr id="3" name="Tijdelijke aanduiding voor inhoud 2">
            <a:extLst>
              <a:ext uri="{FF2B5EF4-FFF2-40B4-BE49-F238E27FC236}">
                <a16:creationId xmlns:a16="http://schemas.microsoft.com/office/drawing/2014/main" id="{2A31E292-AF94-15E8-6437-92BD1A8B4E8B}"/>
              </a:ext>
            </a:extLst>
          </p:cNvPr>
          <p:cNvSpPr>
            <a:spLocks noGrp="1"/>
          </p:cNvSpPr>
          <p:nvPr>
            <p:ph idx="1"/>
          </p:nvPr>
        </p:nvSpPr>
        <p:spPr>
          <a:xfrm>
            <a:off x="734508" y="1686645"/>
            <a:ext cx="4569723" cy="3648295"/>
          </a:xfrm>
        </p:spPr>
        <p:txBody>
          <a:bodyPr vert="horz" lIns="86402" tIns="43201" rIns="86402" bIns="43201" rtlCol="0" anchor="t">
            <a:normAutofit fontScale="85000" lnSpcReduction="20000"/>
          </a:bodyPr>
          <a:lstStyle/>
          <a:p>
            <a:pPr marL="270005" indent="-270005">
              <a:buFontTx/>
              <a:buChar char="-"/>
            </a:pPr>
            <a:r>
              <a:rPr lang="en-NL" dirty="0"/>
              <a:t>Groeifonds aanvraag Digitaliseringsimpuls Onderwijs is in april goedgekeurd</a:t>
            </a:r>
          </a:p>
          <a:p>
            <a:pPr marL="270005" indent="-270005">
              <a:buFontTx/>
              <a:buChar char="-"/>
            </a:pPr>
            <a:endParaRPr lang="en-NL" dirty="0"/>
          </a:p>
          <a:p>
            <a:pPr marL="270005" indent="-270005">
              <a:buFontTx/>
              <a:buChar char="-"/>
            </a:pPr>
            <a:r>
              <a:rPr lang="en-NL" dirty="0"/>
              <a:t>Periode: 2023 – 2030</a:t>
            </a:r>
          </a:p>
          <a:p>
            <a:pPr marL="702013" lvl="1" indent="-270005">
              <a:buFontTx/>
              <a:buChar char="-"/>
            </a:pPr>
            <a:r>
              <a:rPr lang="en-NL" dirty="0"/>
              <a:t>Fase 1: 2023-2024</a:t>
            </a:r>
          </a:p>
          <a:p>
            <a:pPr marL="702013" lvl="1" indent="-270005">
              <a:buFontTx/>
              <a:buChar char="-"/>
            </a:pPr>
            <a:r>
              <a:rPr lang="en-NL" dirty="0"/>
              <a:t>Fase 2: 2025-2030</a:t>
            </a:r>
          </a:p>
          <a:p>
            <a:pPr marL="702013" lvl="1" indent="-270005">
              <a:buFontTx/>
              <a:buChar char="-"/>
            </a:pPr>
            <a:endParaRPr lang="en-NL" dirty="0"/>
          </a:p>
          <a:p>
            <a:pPr marL="270005" indent="-270005">
              <a:buFontTx/>
              <a:buChar char="-"/>
            </a:pPr>
            <a:r>
              <a:rPr lang="en-NL" dirty="0"/>
              <a:t>Starten met 4 entiteiten in fase 1: </a:t>
            </a:r>
          </a:p>
          <a:p>
            <a:pPr marL="702013" lvl="1" indent="-270005">
              <a:buFontTx/>
              <a:buChar char="-"/>
            </a:pPr>
            <a:r>
              <a:rPr lang="en-NL" dirty="0"/>
              <a:t>ICT Infra</a:t>
            </a:r>
          </a:p>
          <a:p>
            <a:pPr marL="702013" lvl="1" indent="-270005">
              <a:buFontTx/>
              <a:buChar char="-"/>
            </a:pPr>
            <a:r>
              <a:rPr lang="en-NL" dirty="0"/>
              <a:t>Kennis Infra</a:t>
            </a:r>
          </a:p>
          <a:p>
            <a:pPr marL="702013" lvl="1" indent="-270005">
              <a:buFontTx/>
              <a:buChar char="-"/>
            </a:pPr>
            <a:r>
              <a:rPr lang="en-NL" dirty="0"/>
              <a:t>Hub Digitale Leermaterialen</a:t>
            </a:r>
          </a:p>
          <a:p>
            <a:pPr marL="702013" lvl="1" indent="-270005">
              <a:buFontTx/>
              <a:buChar char="-"/>
            </a:pPr>
            <a:r>
              <a:rPr lang="en-NL" dirty="0"/>
              <a:t>Hub Wendbaar en Efficient Georganiseerd Onderwijs</a:t>
            </a:r>
          </a:p>
          <a:p>
            <a:pPr marL="702013" lvl="1" indent="-270005">
              <a:buFontTx/>
              <a:buChar char="-"/>
            </a:pPr>
            <a:endParaRPr lang="en-NL" dirty="0"/>
          </a:p>
          <a:p>
            <a:pPr marL="270005" indent="-270005">
              <a:buFontTx/>
              <a:buChar char="-"/>
            </a:pPr>
            <a:r>
              <a:rPr lang="en-NL" dirty="0"/>
              <a:t>Een grote samenwerking: wo</a:t>
            </a:r>
            <a:r>
              <a:rPr lang="en-US" dirty="0"/>
              <a:t> (14)</a:t>
            </a:r>
            <a:r>
              <a:rPr lang="en-NL" dirty="0"/>
              <a:t> + hbo</a:t>
            </a:r>
            <a:r>
              <a:rPr lang="en-US" dirty="0"/>
              <a:t>(36)</a:t>
            </a:r>
            <a:r>
              <a:rPr lang="en-NL" dirty="0"/>
              <a:t> + mbo</a:t>
            </a:r>
            <a:r>
              <a:rPr lang="en-US" dirty="0"/>
              <a:t> (59)</a:t>
            </a:r>
            <a:endParaRPr lang="en-NL" dirty="0"/>
          </a:p>
          <a:p>
            <a:pPr marL="324006" indent="-324006">
              <a:buAutoNum type="arabicPeriod"/>
            </a:pPr>
            <a:endParaRPr lang="nl-NL" sz="1323" b="1" dirty="0">
              <a:cs typeface="Calibri"/>
            </a:endParaRPr>
          </a:p>
        </p:txBody>
      </p:sp>
      <p:grpSp>
        <p:nvGrpSpPr>
          <p:cNvPr id="4" name="Groep 3">
            <a:extLst>
              <a:ext uri="{FF2B5EF4-FFF2-40B4-BE49-F238E27FC236}">
                <a16:creationId xmlns:a16="http://schemas.microsoft.com/office/drawing/2014/main" id="{AAE1B7D4-EE75-715A-3FCA-1496E38DD2F8}"/>
              </a:ext>
            </a:extLst>
          </p:cNvPr>
          <p:cNvGrpSpPr/>
          <p:nvPr/>
        </p:nvGrpSpPr>
        <p:grpSpPr>
          <a:xfrm>
            <a:off x="624031" y="5513050"/>
            <a:ext cx="10370203" cy="1069808"/>
            <a:chOff x="660321" y="5612821"/>
            <a:chExt cx="10974835" cy="1132183"/>
          </a:xfrm>
        </p:grpSpPr>
        <p:pic>
          <p:nvPicPr>
            <p:cNvPr id="13" name="Picture 7">
              <a:extLst>
                <a:ext uri="{FF2B5EF4-FFF2-40B4-BE49-F238E27FC236}">
                  <a16:creationId xmlns:a16="http://schemas.microsoft.com/office/drawing/2014/main" id="{8D65F6DA-B409-EDBA-99BD-6B207F2EF5C7}"/>
                </a:ext>
              </a:extLst>
            </p:cNvPr>
            <p:cNvPicPr>
              <a:picLocks noChangeAspect="1"/>
            </p:cNvPicPr>
            <p:nvPr/>
          </p:nvPicPr>
          <p:blipFill rotWithShape="1">
            <a:blip r:embed="rId3">
              <a:extLst>
                <a:ext uri="{28A0092B-C50C-407E-A947-70E740481C1C}">
                  <a14:useLocalDpi xmlns:a14="http://schemas.microsoft.com/office/drawing/2010/main" val="0"/>
                </a:ext>
              </a:extLst>
            </a:blip>
            <a:srcRect l="19249" t="26495" r="23346" b="29116"/>
            <a:stretch/>
          </p:blipFill>
          <p:spPr>
            <a:xfrm>
              <a:off x="9127181" y="5948505"/>
              <a:ext cx="2507975" cy="484827"/>
            </a:xfrm>
            <a:prstGeom prst="rect">
              <a:avLst/>
            </a:prstGeom>
          </p:spPr>
        </p:pic>
        <p:pic>
          <p:nvPicPr>
            <p:cNvPr id="14" name="Picture 9">
              <a:extLst>
                <a:ext uri="{FF2B5EF4-FFF2-40B4-BE49-F238E27FC236}">
                  <a16:creationId xmlns:a16="http://schemas.microsoft.com/office/drawing/2014/main" id="{CC2D199E-2EED-0E18-8FD5-78874AAF5265}"/>
                </a:ext>
              </a:extLst>
            </p:cNvPr>
            <p:cNvPicPr>
              <a:picLocks noChangeAspect="1"/>
            </p:cNvPicPr>
            <p:nvPr/>
          </p:nvPicPr>
          <p:blipFill rotWithShape="1">
            <a:blip r:embed="rId4">
              <a:extLst>
                <a:ext uri="{28A0092B-C50C-407E-A947-70E740481C1C}">
                  <a14:useLocalDpi xmlns:a14="http://schemas.microsoft.com/office/drawing/2010/main" val="0"/>
                </a:ext>
              </a:extLst>
            </a:blip>
            <a:srcRect l="7989" t="19264" r="4245" b="15983"/>
            <a:stretch/>
          </p:blipFill>
          <p:spPr>
            <a:xfrm>
              <a:off x="660321" y="5612821"/>
              <a:ext cx="1244837" cy="918447"/>
            </a:xfrm>
            <a:prstGeom prst="rect">
              <a:avLst/>
            </a:prstGeom>
          </p:spPr>
        </p:pic>
        <p:pic>
          <p:nvPicPr>
            <p:cNvPr id="15" name="Picture 11">
              <a:extLst>
                <a:ext uri="{FF2B5EF4-FFF2-40B4-BE49-F238E27FC236}">
                  <a16:creationId xmlns:a16="http://schemas.microsoft.com/office/drawing/2014/main" id="{ACD3951D-4DA9-CF8A-3F50-2045C8255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129" y="5975334"/>
              <a:ext cx="1118364" cy="581549"/>
            </a:xfrm>
            <a:prstGeom prst="rect">
              <a:avLst/>
            </a:prstGeom>
          </p:spPr>
        </p:pic>
        <p:pic>
          <p:nvPicPr>
            <p:cNvPr id="16" name="Afbeelding 2">
              <a:extLst>
                <a:ext uri="{FF2B5EF4-FFF2-40B4-BE49-F238E27FC236}">
                  <a16:creationId xmlns:a16="http://schemas.microsoft.com/office/drawing/2014/main" id="{501FD937-9221-1B97-4EFC-481018551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0204" y="5864718"/>
              <a:ext cx="2104521" cy="6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Opeens nieuwe naam voor vereniging universiteiten | DUB">
              <a:extLst>
                <a:ext uri="{FF2B5EF4-FFF2-40B4-BE49-F238E27FC236}">
                  <a16:creationId xmlns:a16="http://schemas.microsoft.com/office/drawing/2014/main" id="{70D6874F-9582-D300-30A2-2DA2A8912B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969" y="5636834"/>
              <a:ext cx="1969497" cy="11081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Vereniging Hogescholen | Pers">
              <a:extLst>
                <a:ext uri="{FF2B5EF4-FFF2-40B4-BE49-F238E27FC236}">
                  <a16:creationId xmlns:a16="http://schemas.microsoft.com/office/drawing/2014/main" id="{91E2CD17-89D5-B56B-C1B0-64FD1012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2339" y="5617351"/>
              <a:ext cx="1428348" cy="90987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jdelijke aanduiding voor dianummer 5">
            <a:extLst>
              <a:ext uri="{FF2B5EF4-FFF2-40B4-BE49-F238E27FC236}">
                <a16:creationId xmlns:a16="http://schemas.microsoft.com/office/drawing/2014/main" id="{8A8E4AC9-E1EA-A126-F8DE-FAA7C52D7F45}"/>
              </a:ext>
            </a:extLst>
          </p:cNvPr>
          <p:cNvSpPr>
            <a:spLocks noGrp="1"/>
          </p:cNvSpPr>
          <p:nvPr>
            <p:ph type="sldNum" sz="quarter" idx="12"/>
          </p:nvPr>
        </p:nvSpPr>
        <p:spPr>
          <a:xfrm>
            <a:off x="8928330" y="6115852"/>
            <a:ext cx="2592070" cy="345009"/>
          </a:xfrm>
        </p:spPr>
        <p:txBody>
          <a:bodyPr/>
          <a:lstStyle/>
          <a:p>
            <a:fld id="{342F1A41-3B31-BE44-884F-A88FDD62F5C9}" type="slidenum">
              <a:rPr lang="nl-NL" smtClean="0"/>
              <a:t>18</a:t>
            </a:fld>
            <a:endParaRPr lang="nl-NL"/>
          </a:p>
        </p:txBody>
      </p:sp>
      <p:sp>
        <p:nvSpPr>
          <p:cNvPr id="9" name="Tijdelijke aanduiding voor inhoud 2">
            <a:extLst>
              <a:ext uri="{FF2B5EF4-FFF2-40B4-BE49-F238E27FC236}">
                <a16:creationId xmlns:a16="http://schemas.microsoft.com/office/drawing/2014/main" id="{864F66CF-65EB-E438-4268-A018FA1AC2EC}"/>
              </a:ext>
            </a:extLst>
          </p:cNvPr>
          <p:cNvSpPr txBox="1">
            <a:spLocks/>
          </p:cNvSpPr>
          <p:nvPr/>
        </p:nvSpPr>
        <p:spPr>
          <a:xfrm>
            <a:off x="5880247" y="1686645"/>
            <a:ext cx="4684927" cy="3648295"/>
          </a:xfrm>
          <a:prstGeom prst="rect">
            <a:avLst/>
          </a:prstGeom>
        </p:spPr>
        <p:txBody>
          <a:bodyPr vert="horz" lIns="86402" tIns="43201" rIns="86402" bIns="4320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0005" indent="-270005">
              <a:buFontTx/>
              <a:buChar char="-"/>
            </a:pPr>
            <a:r>
              <a:rPr lang="en-NL" sz="1701" dirty="0"/>
              <a:t>Naam van het programma ?</a:t>
            </a:r>
          </a:p>
          <a:p>
            <a:pPr marL="270005" indent="-270005">
              <a:buFontTx/>
              <a:buChar char="-"/>
            </a:pPr>
            <a:endParaRPr lang="en-NL" sz="1701" dirty="0"/>
          </a:p>
          <a:p>
            <a:pPr marL="270005" indent="-270005">
              <a:buFontTx/>
              <a:buChar char="-"/>
            </a:pPr>
            <a:r>
              <a:rPr lang="en-NL" sz="1701" dirty="0"/>
              <a:t>Uiteindelijke formatie, waaronder de programma directeur, stuurgroep en de captains of transformation ?</a:t>
            </a:r>
          </a:p>
          <a:p>
            <a:pPr marL="270005" indent="-270005">
              <a:buFontTx/>
              <a:buChar char="-"/>
            </a:pPr>
            <a:endParaRPr lang="en-NL" sz="1701" dirty="0"/>
          </a:p>
          <a:p>
            <a:pPr marL="270005" indent="-270005">
              <a:buFontTx/>
              <a:buChar char="-"/>
            </a:pPr>
            <a:r>
              <a:rPr lang="en-NL" sz="1701" dirty="0"/>
              <a:t>Exacte governance ?</a:t>
            </a:r>
          </a:p>
          <a:p>
            <a:pPr marL="270005" indent="-270005">
              <a:buFontTx/>
              <a:buChar char="-"/>
            </a:pPr>
            <a:endParaRPr lang="en-NL" sz="1701" dirty="0"/>
          </a:p>
          <a:p>
            <a:pPr marL="270005" indent="-270005">
              <a:buFontTx/>
              <a:buChar char="-"/>
            </a:pPr>
            <a:r>
              <a:rPr lang="en-NL" sz="1701" dirty="0"/>
              <a:t>Plannen voor fase 1 ?</a:t>
            </a:r>
            <a:r>
              <a:rPr lang="nl-NL" sz="1323" b="1" dirty="0">
                <a:cs typeface="Calibri"/>
              </a:rPr>
              <a:t>	</a:t>
            </a:r>
          </a:p>
          <a:p>
            <a:pPr marL="324006" indent="-324006">
              <a:buFont typeface="Arial" panose="020B0604020202020204" pitchFamily="34" charset="0"/>
              <a:buAutoNum type="arabicPeriod"/>
            </a:pPr>
            <a:endParaRPr lang="nl-NL" sz="1323" b="1" dirty="0">
              <a:cs typeface="Calibri"/>
            </a:endParaRPr>
          </a:p>
        </p:txBody>
      </p:sp>
    </p:spTree>
    <p:extLst>
      <p:ext uri="{BB962C8B-B14F-4D97-AF65-F5344CB8AC3E}">
        <p14:creationId xmlns:p14="http://schemas.microsoft.com/office/powerpoint/2010/main" val="10828001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jdelijke aanduiding voor dianummer 5">
            <a:extLst>
              <a:ext uri="{FF2B5EF4-FFF2-40B4-BE49-F238E27FC236}">
                <a16:creationId xmlns:a16="http://schemas.microsoft.com/office/drawing/2014/main" id="{8A8E4AC9-E1EA-A126-F8DE-FAA7C52D7F45}"/>
              </a:ext>
            </a:extLst>
          </p:cNvPr>
          <p:cNvSpPr>
            <a:spLocks noGrp="1"/>
          </p:cNvSpPr>
          <p:nvPr>
            <p:ph type="sldNum" sz="quarter" idx="4294967295"/>
          </p:nvPr>
        </p:nvSpPr>
        <p:spPr>
          <a:xfrm>
            <a:off x="8928100" y="6116638"/>
            <a:ext cx="2592388" cy="344487"/>
          </a:xfrm>
        </p:spPr>
        <p:txBody>
          <a:bodyPr/>
          <a:lstStyle/>
          <a:p>
            <a:fld id="{342F1A41-3B31-BE44-884F-A88FDD62F5C9}" type="slidenum">
              <a:rPr lang="nl-NL" smtClean="0"/>
              <a:t>19</a:t>
            </a:fld>
            <a:endParaRPr lang="nl-NL"/>
          </a:p>
        </p:txBody>
      </p:sp>
      <p:grpSp>
        <p:nvGrpSpPr>
          <p:cNvPr id="4" name="Groep 3">
            <a:extLst>
              <a:ext uri="{FF2B5EF4-FFF2-40B4-BE49-F238E27FC236}">
                <a16:creationId xmlns:a16="http://schemas.microsoft.com/office/drawing/2014/main" id="{AAE1B7D4-EE75-715A-3FCA-1496E38DD2F8}"/>
              </a:ext>
            </a:extLst>
          </p:cNvPr>
          <p:cNvGrpSpPr/>
          <p:nvPr/>
        </p:nvGrpSpPr>
        <p:grpSpPr>
          <a:xfrm>
            <a:off x="624031" y="5513050"/>
            <a:ext cx="10370203" cy="1069808"/>
            <a:chOff x="660321" y="5612821"/>
            <a:chExt cx="10974835" cy="1132183"/>
          </a:xfrm>
        </p:grpSpPr>
        <p:pic>
          <p:nvPicPr>
            <p:cNvPr id="13" name="Picture 7">
              <a:extLst>
                <a:ext uri="{FF2B5EF4-FFF2-40B4-BE49-F238E27FC236}">
                  <a16:creationId xmlns:a16="http://schemas.microsoft.com/office/drawing/2014/main" id="{8D65F6DA-B409-EDBA-99BD-6B207F2EF5C7}"/>
                </a:ext>
              </a:extLst>
            </p:cNvPr>
            <p:cNvPicPr>
              <a:picLocks noChangeAspect="1"/>
            </p:cNvPicPr>
            <p:nvPr/>
          </p:nvPicPr>
          <p:blipFill rotWithShape="1">
            <a:blip r:embed="rId3">
              <a:extLst>
                <a:ext uri="{28A0092B-C50C-407E-A947-70E740481C1C}">
                  <a14:useLocalDpi xmlns:a14="http://schemas.microsoft.com/office/drawing/2010/main" val="0"/>
                </a:ext>
              </a:extLst>
            </a:blip>
            <a:srcRect l="19249" t="26495" r="23346" b="29116"/>
            <a:stretch/>
          </p:blipFill>
          <p:spPr>
            <a:xfrm>
              <a:off x="9127181" y="5948505"/>
              <a:ext cx="2507975" cy="484827"/>
            </a:xfrm>
            <a:prstGeom prst="rect">
              <a:avLst/>
            </a:prstGeom>
          </p:spPr>
        </p:pic>
        <p:pic>
          <p:nvPicPr>
            <p:cNvPr id="14" name="Picture 9">
              <a:extLst>
                <a:ext uri="{FF2B5EF4-FFF2-40B4-BE49-F238E27FC236}">
                  <a16:creationId xmlns:a16="http://schemas.microsoft.com/office/drawing/2014/main" id="{CC2D199E-2EED-0E18-8FD5-78874AAF5265}"/>
                </a:ext>
              </a:extLst>
            </p:cNvPr>
            <p:cNvPicPr>
              <a:picLocks noChangeAspect="1"/>
            </p:cNvPicPr>
            <p:nvPr/>
          </p:nvPicPr>
          <p:blipFill rotWithShape="1">
            <a:blip r:embed="rId4">
              <a:extLst>
                <a:ext uri="{28A0092B-C50C-407E-A947-70E740481C1C}">
                  <a14:useLocalDpi xmlns:a14="http://schemas.microsoft.com/office/drawing/2010/main" val="0"/>
                </a:ext>
              </a:extLst>
            </a:blip>
            <a:srcRect l="7989" t="19264" r="4245" b="15983"/>
            <a:stretch/>
          </p:blipFill>
          <p:spPr>
            <a:xfrm>
              <a:off x="660321" y="5612821"/>
              <a:ext cx="1244837" cy="918447"/>
            </a:xfrm>
            <a:prstGeom prst="rect">
              <a:avLst/>
            </a:prstGeom>
          </p:spPr>
        </p:pic>
        <p:pic>
          <p:nvPicPr>
            <p:cNvPr id="15" name="Picture 11">
              <a:extLst>
                <a:ext uri="{FF2B5EF4-FFF2-40B4-BE49-F238E27FC236}">
                  <a16:creationId xmlns:a16="http://schemas.microsoft.com/office/drawing/2014/main" id="{ACD3951D-4DA9-CF8A-3F50-2045C8255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129" y="5975334"/>
              <a:ext cx="1118364" cy="581549"/>
            </a:xfrm>
            <a:prstGeom prst="rect">
              <a:avLst/>
            </a:prstGeom>
          </p:spPr>
        </p:pic>
        <p:pic>
          <p:nvPicPr>
            <p:cNvPr id="16" name="Afbeelding 2">
              <a:extLst>
                <a:ext uri="{FF2B5EF4-FFF2-40B4-BE49-F238E27FC236}">
                  <a16:creationId xmlns:a16="http://schemas.microsoft.com/office/drawing/2014/main" id="{501FD937-9221-1B97-4EFC-481018551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0204" y="5864718"/>
              <a:ext cx="2104521" cy="6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Opeens nieuwe naam voor vereniging universiteiten | DUB">
              <a:extLst>
                <a:ext uri="{FF2B5EF4-FFF2-40B4-BE49-F238E27FC236}">
                  <a16:creationId xmlns:a16="http://schemas.microsoft.com/office/drawing/2014/main" id="{70D6874F-9582-D300-30A2-2DA2A8912B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969" y="5636834"/>
              <a:ext cx="1969497" cy="11081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Vereniging Hogescholen | Pers">
              <a:extLst>
                <a:ext uri="{FF2B5EF4-FFF2-40B4-BE49-F238E27FC236}">
                  <a16:creationId xmlns:a16="http://schemas.microsoft.com/office/drawing/2014/main" id="{91E2CD17-89D5-B56B-C1B0-64FD1012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2339" y="5617351"/>
              <a:ext cx="1428348" cy="909873"/>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descr="Diagram&#10;&#10;Description automatically generated">
            <a:extLst>
              <a:ext uri="{FF2B5EF4-FFF2-40B4-BE49-F238E27FC236}">
                <a16:creationId xmlns:a16="http://schemas.microsoft.com/office/drawing/2014/main" id="{8F684791-5892-5DF7-9277-84374C81D5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151" y="0"/>
            <a:ext cx="11110186" cy="6480175"/>
          </a:xfrm>
          <a:prstGeom prst="rect">
            <a:avLst/>
          </a:prstGeom>
        </p:spPr>
      </p:pic>
    </p:spTree>
    <p:extLst>
      <p:ext uri="{BB962C8B-B14F-4D97-AF65-F5344CB8AC3E}">
        <p14:creationId xmlns:p14="http://schemas.microsoft.com/office/powerpoint/2010/main" val="66216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F43F-BE5B-4F78-9E29-B7DE131F310E}"/>
              </a:ext>
            </a:extLst>
          </p:cNvPr>
          <p:cNvSpPr>
            <a:spLocks noGrp="1"/>
          </p:cNvSpPr>
          <p:nvPr>
            <p:ph type="title"/>
          </p:nvPr>
        </p:nvSpPr>
        <p:spPr>
          <a:xfrm>
            <a:off x="1655763" y="1765816"/>
            <a:ext cx="7297784" cy="375158"/>
          </a:xfrm>
        </p:spPr>
        <p:txBody>
          <a:bodyPr/>
          <a:lstStyle/>
          <a:p>
            <a:r>
              <a:rPr lang="nl-NL" sz="2400" dirty="0"/>
              <a:t>HBO Engineering conferentie </a:t>
            </a:r>
            <a:br>
              <a:rPr lang="nl-NL" sz="2400" dirty="0"/>
            </a:br>
            <a:r>
              <a:rPr lang="nl-NL" sz="2400" dirty="0"/>
              <a:t>“Flexibilisering: Een vloek of een zegen?”</a:t>
            </a:r>
          </a:p>
        </p:txBody>
      </p:sp>
      <p:pic>
        <p:nvPicPr>
          <p:cNvPr id="16" name="Picture Placeholder 15" descr="Map&#10;&#10;Description automatically generated">
            <a:extLst>
              <a:ext uri="{FF2B5EF4-FFF2-40B4-BE49-F238E27FC236}">
                <a16:creationId xmlns:a16="http://schemas.microsoft.com/office/drawing/2014/main" id="{1CDDB8B1-5F13-D72B-B98A-25A577C6676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763" y="2800033"/>
            <a:ext cx="4491037" cy="3144837"/>
          </a:xfrm>
          <a:ln>
            <a:solidFill>
              <a:schemeClr val="tx1"/>
            </a:solidFill>
          </a:ln>
        </p:spPr>
      </p:pic>
      <p:sp>
        <p:nvSpPr>
          <p:cNvPr id="17" name="Oval 16">
            <a:extLst>
              <a:ext uri="{FF2B5EF4-FFF2-40B4-BE49-F238E27FC236}">
                <a16:creationId xmlns:a16="http://schemas.microsoft.com/office/drawing/2014/main" id="{22AD3F2A-52C9-4662-2EE8-90459F7A1DE2}"/>
              </a:ext>
            </a:extLst>
          </p:cNvPr>
          <p:cNvSpPr/>
          <p:nvPr/>
        </p:nvSpPr>
        <p:spPr>
          <a:xfrm>
            <a:off x="4998720" y="3921760"/>
            <a:ext cx="406400" cy="294640"/>
          </a:xfrm>
          <a:prstGeom prst="ellipse">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en-GB" dirty="0"/>
          </a:p>
        </p:txBody>
      </p:sp>
      <p:pic>
        <p:nvPicPr>
          <p:cNvPr id="27" name="Picture 26" descr="A hanging lightbulb">
            <a:extLst>
              <a:ext uri="{FF2B5EF4-FFF2-40B4-BE49-F238E27FC236}">
                <a16:creationId xmlns:a16="http://schemas.microsoft.com/office/drawing/2014/main" id="{C3D451B2-C05D-C8A6-0903-3920BC9A1B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8960" y="2800033"/>
            <a:ext cx="4403008" cy="3144837"/>
          </a:xfrm>
          <a:prstGeom prst="rect">
            <a:avLst/>
          </a:prstGeom>
        </p:spPr>
      </p:pic>
    </p:spTree>
    <p:extLst>
      <p:ext uri="{BB962C8B-B14F-4D97-AF65-F5344CB8AC3E}">
        <p14:creationId xmlns:p14="http://schemas.microsoft.com/office/powerpoint/2010/main" val="29699141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C691C839-AA8C-ECAC-C864-1D627CCC54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6000"/>
                    </a14:imgEffect>
                  </a14:imgLayer>
                </a14:imgProps>
              </a:ext>
              <a:ext uri="{28A0092B-C50C-407E-A947-70E740481C1C}">
                <a14:useLocalDpi xmlns:a14="http://schemas.microsoft.com/office/drawing/2010/main" val="0"/>
              </a:ext>
            </a:extLst>
          </a:blip>
          <a:stretch>
            <a:fillRect/>
          </a:stretch>
        </p:blipFill>
        <p:spPr>
          <a:xfrm>
            <a:off x="692974" y="0"/>
            <a:ext cx="10134540" cy="6480175"/>
          </a:xfrm>
          <a:prstGeom prst="rect">
            <a:avLst/>
          </a:prstGeom>
        </p:spPr>
      </p:pic>
    </p:spTree>
    <p:extLst>
      <p:ext uri="{BB962C8B-B14F-4D97-AF65-F5344CB8AC3E}">
        <p14:creationId xmlns:p14="http://schemas.microsoft.com/office/powerpoint/2010/main" val="2198334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imeline&#10;&#10;Description automatically generated">
            <a:extLst>
              <a:ext uri="{FF2B5EF4-FFF2-40B4-BE49-F238E27FC236}">
                <a16:creationId xmlns:a16="http://schemas.microsoft.com/office/drawing/2014/main" id="{D11EC12D-C453-C51D-9E70-2ACA297C066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81873" y="0"/>
            <a:ext cx="10756742" cy="6480175"/>
          </a:xfrm>
          <a:prstGeom prst="rect">
            <a:avLst/>
          </a:prstGeom>
        </p:spPr>
      </p:pic>
    </p:spTree>
    <p:extLst>
      <p:ext uri="{BB962C8B-B14F-4D97-AF65-F5344CB8AC3E}">
        <p14:creationId xmlns:p14="http://schemas.microsoft.com/office/powerpoint/2010/main" val="2487445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A01333E0-222A-EB5F-8B2E-1B68B478D3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71120" y="0"/>
            <a:ext cx="5689124" cy="4952542"/>
          </a:xfrm>
          <a:prstGeom prst="rect">
            <a:avLst/>
          </a:prstGeom>
        </p:spPr>
      </p:pic>
      <p:pic>
        <p:nvPicPr>
          <p:cNvPr id="7" name="Picture 6" descr="Diagram&#10;&#10;Description automatically generated">
            <a:extLst>
              <a:ext uri="{FF2B5EF4-FFF2-40B4-BE49-F238E27FC236}">
                <a16:creationId xmlns:a16="http://schemas.microsoft.com/office/drawing/2014/main" id="{2680030C-F3E1-6F7F-AD95-58C8D9DB811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tretch>
            <a:fillRect/>
          </a:stretch>
        </p:blipFill>
        <p:spPr>
          <a:xfrm>
            <a:off x="5724941" y="1408361"/>
            <a:ext cx="5795547" cy="5071814"/>
          </a:xfrm>
          <a:prstGeom prst="rect">
            <a:avLst/>
          </a:prstGeom>
        </p:spPr>
      </p:pic>
    </p:spTree>
    <p:extLst>
      <p:ext uri="{BB962C8B-B14F-4D97-AF65-F5344CB8AC3E}">
        <p14:creationId xmlns:p14="http://schemas.microsoft.com/office/powerpoint/2010/main" val="23322398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D6A698B4-5149-C6AF-3CF7-B71110E974DB}"/>
              </a:ext>
            </a:extLst>
          </p:cNvPr>
          <p:cNvPicPr>
            <a:picLocks noChangeAspect="1"/>
          </p:cNvPicPr>
          <p:nvPr/>
        </p:nvPicPr>
        <p:blipFill rotWithShape="1">
          <a:blip r:embed="rId2">
            <a:alphaModFix amt="30000"/>
          </a:blip>
          <a:srcRect r="5666"/>
          <a:stretch/>
        </p:blipFill>
        <p:spPr>
          <a:xfrm>
            <a:off x="6951703" y="1204180"/>
            <a:ext cx="4568697" cy="5275995"/>
          </a:xfrm>
          <a:prstGeom prst="rect">
            <a:avLst/>
          </a:prstGeom>
        </p:spPr>
      </p:pic>
      <p:sp>
        <p:nvSpPr>
          <p:cNvPr id="2" name="Titel 1">
            <a:extLst>
              <a:ext uri="{FF2B5EF4-FFF2-40B4-BE49-F238E27FC236}">
                <a16:creationId xmlns:a16="http://schemas.microsoft.com/office/drawing/2014/main" id="{6B10D62C-3C5D-5B29-B463-47E4A0A2DBF6}"/>
              </a:ext>
            </a:extLst>
          </p:cNvPr>
          <p:cNvSpPr>
            <a:spLocks noGrp="1"/>
          </p:cNvSpPr>
          <p:nvPr>
            <p:ph type="title"/>
          </p:nvPr>
        </p:nvSpPr>
        <p:spPr>
          <a:xfrm>
            <a:off x="924926" y="1016601"/>
            <a:ext cx="7297784" cy="375158"/>
          </a:xfrm>
        </p:spPr>
        <p:txBody>
          <a:bodyPr/>
          <a:lstStyle/>
          <a:p>
            <a:r>
              <a:rPr lang="nl-NL" b="1" dirty="0" err="1"/>
              <a:t>Digitaliseringsimpulse</a:t>
            </a:r>
            <a:r>
              <a:rPr lang="nl-NL" b="1" dirty="0"/>
              <a:t> Onderwijs, subsidies</a:t>
            </a:r>
          </a:p>
        </p:txBody>
      </p:sp>
      <p:sp>
        <p:nvSpPr>
          <p:cNvPr id="3" name="Tijdelijke aanduiding voor inhoud 2">
            <a:extLst>
              <a:ext uri="{FF2B5EF4-FFF2-40B4-BE49-F238E27FC236}">
                <a16:creationId xmlns:a16="http://schemas.microsoft.com/office/drawing/2014/main" id="{2A31E292-AF94-15E8-6437-92BD1A8B4E8B}"/>
              </a:ext>
            </a:extLst>
          </p:cNvPr>
          <p:cNvSpPr>
            <a:spLocks noGrp="1"/>
          </p:cNvSpPr>
          <p:nvPr>
            <p:ph idx="1"/>
          </p:nvPr>
        </p:nvSpPr>
        <p:spPr>
          <a:xfrm>
            <a:off x="734508" y="1686645"/>
            <a:ext cx="4569723" cy="3648295"/>
          </a:xfrm>
        </p:spPr>
        <p:txBody>
          <a:bodyPr vert="horz" lIns="86402" tIns="43201" rIns="86402" bIns="43201" rtlCol="0" anchor="t">
            <a:normAutofit/>
          </a:bodyPr>
          <a:lstStyle/>
          <a:p>
            <a:pPr>
              <a:buFont typeface="Arial" panose="020B0604020202020204" pitchFamily="34" charset="0"/>
              <a:buChar char="•"/>
            </a:pPr>
            <a:r>
              <a:rPr lang="nl-NL" sz="2000" dirty="0">
                <a:cs typeface="Calibri"/>
              </a:rPr>
              <a:t>voor onderzoek binnen de kennisinfrastructuur </a:t>
            </a:r>
          </a:p>
          <a:p>
            <a:pPr>
              <a:buFont typeface="Arial" panose="020B0604020202020204" pitchFamily="34" charset="0"/>
              <a:buChar char="•"/>
            </a:pPr>
            <a:endParaRPr lang="nl-NL" sz="2000" dirty="0">
              <a:cs typeface="Calibri"/>
            </a:endParaRPr>
          </a:p>
          <a:p>
            <a:pPr>
              <a:buFont typeface="Arial" panose="020B0604020202020204" pitchFamily="34" charset="0"/>
              <a:buChar char="•"/>
            </a:pPr>
            <a:r>
              <a:rPr lang="nl-NL" sz="2000" dirty="0">
                <a:cs typeface="Calibri"/>
              </a:rPr>
              <a:t>regeling voor het opstarten of doorontwikkeling van de Centers for Teaching &amp; Learning</a:t>
            </a:r>
          </a:p>
          <a:p>
            <a:pPr>
              <a:buFont typeface="Arial" panose="020B0604020202020204" pitchFamily="34" charset="0"/>
              <a:buChar char="•"/>
            </a:pPr>
            <a:endParaRPr lang="nl-NL" sz="2000" dirty="0">
              <a:cs typeface="Calibri"/>
            </a:endParaRPr>
          </a:p>
          <a:p>
            <a:pPr>
              <a:buFont typeface="Arial" panose="020B0604020202020204" pitchFamily="34" charset="0"/>
              <a:buChar char="•"/>
            </a:pPr>
            <a:r>
              <a:rPr lang="nl-NL" sz="2000" dirty="0">
                <a:cs typeface="Calibri"/>
              </a:rPr>
              <a:t>voor experimenten in de transformatiehubs </a:t>
            </a:r>
          </a:p>
          <a:p>
            <a:pPr marL="324006" indent="-324006">
              <a:buAutoNum type="arabicPeriod"/>
            </a:pPr>
            <a:endParaRPr lang="nl-NL" sz="2000" dirty="0">
              <a:cs typeface="Calibri"/>
            </a:endParaRPr>
          </a:p>
        </p:txBody>
      </p:sp>
      <p:grpSp>
        <p:nvGrpSpPr>
          <p:cNvPr id="4" name="Groep 3">
            <a:extLst>
              <a:ext uri="{FF2B5EF4-FFF2-40B4-BE49-F238E27FC236}">
                <a16:creationId xmlns:a16="http://schemas.microsoft.com/office/drawing/2014/main" id="{AAE1B7D4-EE75-715A-3FCA-1496E38DD2F8}"/>
              </a:ext>
            </a:extLst>
          </p:cNvPr>
          <p:cNvGrpSpPr/>
          <p:nvPr/>
        </p:nvGrpSpPr>
        <p:grpSpPr>
          <a:xfrm>
            <a:off x="624031" y="5513050"/>
            <a:ext cx="10370203" cy="1069808"/>
            <a:chOff x="660321" y="5612821"/>
            <a:chExt cx="10974835" cy="1132183"/>
          </a:xfrm>
        </p:grpSpPr>
        <p:pic>
          <p:nvPicPr>
            <p:cNvPr id="13" name="Picture 7">
              <a:extLst>
                <a:ext uri="{FF2B5EF4-FFF2-40B4-BE49-F238E27FC236}">
                  <a16:creationId xmlns:a16="http://schemas.microsoft.com/office/drawing/2014/main" id="{8D65F6DA-B409-EDBA-99BD-6B207F2EF5C7}"/>
                </a:ext>
              </a:extLst>
            </p:cNvPr>
            <p:cNvPicPr>
              <a:picLocks noChangeAspect="1"/>
            </p:cNvPicPr>
            <p:nvPr/>
          </p:nvPicPr>
          <p:blipFill rotWithShape="1">
            <a:blip r:embed="rId3">
              <a:extLst>
                <a:ext uri="{28A0092B-C50C-407E-A947-70E740481C1C}">
                  <a14:useLocalDpi xmlns:a14="http://schemas.microsoft.com/office/drawing/2010/main" val="0"/>
                </a:ext>
              </a:extLst>
            </a:blip>
            <a:srcRect l="19249" t="26495" r="23346" b="29116"/>
            <a:stretch/>
          </p:blipFill>
          <p:spPr>
            <a:xfrm>
              <a:off x="9127181" y="5948505"/>
              <a:ext cx="2507975" cy="484827"/>
            </a:xfrm>
            <a:prstGeom prst="rect">
              <a:avLst/>
            </a:prstGeom>
          </p:spPr>
        </p:pic>
        <p:pic>
          <p:nvPicPr>
            <p:cNvPr id="14" name="Picture 9">
              <a:extLst>
                <a:ext uri="{FF2B5EF4-FFF2-40B4-BE49-F238E27FC236}">
                  <a16:creationId xmlns:a16="http://schemas.microsoft.com/office/drawing/2014/main" id="{CC2D199E-2EED-0E18-8FD5-78874AAF5265}"/>
                </a:ext>
              </a:extLst>
            </p:cNvPr>
            <p:cNvPicPr>
              <a:picLocks noChangeAspect="1"/>
            </p:cNvPicPr>
            <p:nvPr/>
          </p:nvPicPr>
          <p:blipFill rotWithShape="1">
            <a:blip r:embed="rId4">
              <a:extLst>
                <a:ext uri="{28A0092B-C50C-407E-A947-70E740481C1C}">
                  <a14:useLocalDpi xmlns:a14="http://schemas.microsoft.com/office/drawing/2010/main" val="0"/>
                </a:ext>
              </a:extLst>
            </a:blip>
            <a:srcRect l="7989" t="19264" r="4245" b="15983"/>
            <a:stretch/>
          </p:blipFill>
          <p:spPr>
            <a:xfrm>
              <a:off x="660321" y="5612821"/>
              <a:ext cx="1244837" cy="918447"/>
            </a:xfrm>
            <a:prstGeom prst="rect">
              <a:avLst/>
            </a:prstGeom>
          </p:spPr>
        </p:pic>
        <p:pic>
          <p:nvPicPr>
            <p:cNvPr id="15" name="Picture 11">
              <a:extLst>
                <a:ext uri="{FF2B5EF4-FFF2-40B4-BE49-F238E27FC236}">
                  <a16:creationId xmlns:a16="http://schemas.microsoft.com/office/drawing/2014/main" id="{ACD3951D-4DA9-CF8A-3F50-2045C8255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2129" y="5975334"/>
              <a:ext cx="1118364" cy="581549"/>
            </a:xfrm>
            <a:prstGeom prst="rect">
              <a:avLst/>
            </a:prstGeom>
          </p:spPr>
        </p:pic>
        <p:pic>
          <p:nvPicPr>
            <p:cNvPr id="16" name="Afbeelding 2">
              <a:extLst>
                <a:ext uri="{FF2B5EF4-FFF2-40B4-BE49-F238E27FC236}">
                  <a16:creationId xmlns:a16="http://schemas.microsoft.com/office/drawing/2014/main" id="{501FD937-9221-1B97-4EFC-481018551C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0204" y="5864718"/>
              <a:ext cx="2104521" cy="6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Opeens nieuwe naam voor vereniging universiteiten | DUB">
              <a:extLst>
                <a:ext uri="{FF2B5EF4-FFF2-40B4-BE49-F238E27FC236}">
                  <a16:creationId xmlns:a16="http://schemas.microsoft.com/office/drawing/2014/main" id="{70D6874F-9582-D300-30A2-2DA2A8912B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3969" y="5636834"/>
              <a:ext cx="1969497" cy="110817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Vereniging Hogescholen | Pers">
              <a:extLst>
                <a:ext uri="{FF2B5EF4-FFF2-40B4-BE49-F238E27FC236}">
                  <a16:creationId xmlns:a16="http://schemas.microsoft.com/office/drawing/2014/main" id="{91E2CD17-89D5-B56B-C1B0-64FD1012ABA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2339" y="5617351"/>
              <a:ext cx="1428348" cy="909873"/>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ijdelijke aanduiding voor dianummer 5">
            <a:extLst>
              <a:ext uri="{FF2B5EF4-FFF2-40B4-BE49-F238E27FC236}">
                <a16:creationId xmlns:a16="http://schemas.microsoft.com/office/drawing/2014/main" id="{8A8E4AC9-E1EA-A126-F8DE-FAA7C52D7F45}"/>
              </a:ext>
            </a:extLst>
          </p:cNvPr>
          <p:cNvSpPr>
            <a:spLocks noGrp="1"/>
          </p:cNvSpPr>
          <p:nvPr>
            <p:ph type="sldNum" sz="quarter" idx="12"/>
          </p:nvPr>
        </p:nvSpPr>
        <p:spPr>
          <a:xfrm>
            <a:off x="8928330" y="6115852"/>
            <a:ext cx="2592070" cy="345009"/>
          </a:xfrm>
        </p:spPr>
        <p:txBody>
          <a:bodyPr/>
          <a:lstStyle/>
          <a:p>
            <a:fld id="{342F1A41-3B31-BE44-884F-A88FDD62F5C9}" type="slidenum">
              <a:rPr lang="nl-NL" smtClean="0"/>
              <a:t>23</a:t>
            </a:fld>
            <a:endParaRPr lang="nl-NL"/>
          </a:p>
        </p:txBody>
      </p:sp>
    </p:spTree>
    <p:extLst>
      <p:ext uri="{BB962C8B-B14F-4D97-AF65-F5344CB8AC3E}">
        <p14:creationId xmlns:p14="http://schemas.microsoft.com/office/powerpoint/2010/main" val="13425972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342380F-2829-2E1B-B420-015D6541E7BC}"/>
              </a:ext>
            </a:extLst>
          </p:cNvPr>
          <p:cNvSpPr>
            <a:spLocks noGrp="1"/>
          </p:cNvSpPr>
          <p:nvPr>
            <p:ph type="title"/>
          </p:nvPr>
        </p:nvSpPr>
        <p:spPr>
          <a:xfrm>
            <a:off x="1655763" y="1969016"/>
            <a:ext cx="7297784" cy="375158"/>
          </a:xfrm>
        </p:spPr>
        <p:txBody>
          <a:bodyPr/>
          <a:lstStyle/>
          <a:p>
            <a:endParaRPr lang="en-US"/>
          </a:p>
        </p:txBody>
      </p:sp>
      <p:sp>
        <p:nvSpPr>
          <p:cNvPr id="11" name="Content Placeholder 2">
            <a:extLst>
              <a:ext uri="{FF2B5EF4-FFF2-40B4-BE49-F238E27FC236}">
                <a16:creationId xmlns:a16="http://schemas.microsoft.com/office/drawing/2014/main" id="{92E3ED3A-060C-7480-16C1-CFB400859FFA}"/>
              </a:ext>
            </a:extLst>
          </p:cNvPr>
          <p:cNvSpPr>
            <a:spLocks noGrp="1"/>
          </p:cNvSpPr>
          <p:nvPr>
            <p:ph idx="1"/>
          </p:nvPr>
        </p:nvSpPr>
        <p:spPr>
          <a:xfrm>
            <a:off x="1656000" y="2628000"/>
            <a:ext cx="7297784" cy="3143736"/>
          </a:xfrm>
        </p:spPr>
        <p:txBody>
          <a:bodyPr/>
          <a:lstStyle/>
          <a:p>
            <a:endParaRPr lang="en-US"/>
          </a:p>
        </p:txBody>
      </p:sp>
      <p:sp>
        <p:nvSpPr>
          <p:cNvPr id="4" name="Slide Number Placeholder 3">
            <a:extLst>
              <a:ext uri="{FF2B5EF4-FFF2-40B4-BE49-F238E27FC236}">
                <a16:creationId xmlns:a16="http://schemas.microsoft.com/office/drawing/2014/main" id="{25214FE8-E97C-E108-EDDD-EDB25521C4A7}"/>
              </a:ext>
            </a:extLst>
          </p:cNvPr>
          <p:cNvSpPr>
            <a:spLocks noGrp="1"/>
          </p:cNvSpPr>
          <p:nvPr>
            <p:ph type="sldNum" sz="quarter" idx="4294967295"/>
          </p:nvPr>
        </p:nvSpPr>
        <p:spPr>
          <a:xfrm>
            <a:off x="0" y="0"/>
            <a:ext cx="0" cy="0"/>
          </a:xfrm>
        </p:spPr>
        <p:txBody>
          <a:bodyPr/>
          <a:lstStyle/>
          <a:p>
            <a:pPr>
              <a:spcAft>
                <a:spcPts val="600"/>
              </a:spcAft>
            </a:pPr>
            <a:fld id="{F6E77B34-84EB-2C42-89A9-D6719557FF6E}" type="slidenum">
              <a:rPr lang="en-NL" smtClean="0"/>
              <a:pPr>
                <a:spcAft>
                  <a:spcPts val="600"/>
                </a:spcAft>
              </a:pPr>
              <a:t>24</a:t>
            </a:fld>
            <a:endParaRPr lang="en-NL"/>
          </a:p>
        </p:txBody>
      </p:sp>
      <p:pic>
        <p:nvPicPr>
          <p:cNvPr id="8" name="Video 7" title="Diverse group of people">
            <a:hlinkClick r:id="" action="ppaction://media"/>
            <a:extLst>
              <a:ext uri="{FF2B5EF4-FFF2-40B4-BE49-F238E27FC236}">
                <a16:creationId xmlns:a16="http://schemas.microsoft.com/office/drawing/2014/main" id="{71925A9A-2ABF-59DF-69CF-005396F2314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1520488" cy="6480175"/>
          </a:xfrm>
          <a:prstGeom prst="rect">
            <a:avLst/>
          </a:prstGeom>
        </p:spPr>
      </p:pic>
    </p:spTree>
    <p:extLst>
      <p:ext uri="{BB962C8B-B14F-4D97-AF65-F5344CB8AC3E}">
        <p14:creationId xmlns:p14="http://schemas.microsoft.com/office/powerpoint/2010/main" val="28614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8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floor, indoor, measuring stick&#10;&#10;Description automatically generated">
            <a:extLst>
              <a:ext uri="{FF2B5EF4-FFF2-40B4-BE49-F238E27FC236}">
                <a16:creationId xmlns:a16="http://schemas.microsoft.com/office/drawing/2014/main" id="{4714C592-C30E-F7CE-91B9-83E0757DFD10}"/>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70724" y="2742729"/>
            <a:ext cx="4402684" cy="3321862"/>
          </a:xfrm>
        </p:spPr>
      </p:pic>
      <p:sp>
        <p:nvSpPr>
          <p:cNvPr id="6" name="TextBox 5">
            <a:extLst>
              <a:ext uri="{FF2B5EF4-FFF2-40B4-BE49-F238E27FC236}">
                <a16:creationId xmlns:a16="http://schemas.microsoft.com/office/drawing/2014/main" id="{996E12C3-5BE2-56BB-F9EE-AD43F4F8F138}"/>
              </a:ext>
            </a:extLst>
          </p:cNvPr>
          <p:cNvSpPr txBox="1"/>
          <p:nvPr/>
        </p:nvSpPr>
        <p:spPr>
          <a:xfrm>
            <a:off x="6170723" y="5833759"/>
            <a:ext cx="4734163" cy="230832"/>
          </a:xfrm>
          <a:prstGeom prst="rect">
            <a:avLst/>
          </a:prstGeom>
          <a:noFill/>
        </p:spPr>
        <p:txBody>
          <a:bodyPr wrap="square" rtlCol="0">
            <a:spAutoFit/>
          </a:bodyPr>
          <a:lstStyle/>
          <a:p>
            <a:r>
              <a:rPr lang="en-GB" sz="900" dirty="0">
                <a:hlinkClick r:id="rId3" tooltip="https://marciglass.com/category/blessing/"/>
              </a:rPr>
              <a:t>This Photo</a:t>
            </a:r>
            <a:r>
              <a:rPr lang="en-GB" sz="900" dirty="0"/>
              <a:t> by Unknown Author is licensed under </a:t>
            </a:r>
            <a:r>
              <a:rPr lang="en-GB" sz="900" dirty="0">
                <a:hlinkClick r:id="rId4" tooltip="https://creativecommons.org/licenses/by-sa/3.0/"/>
              </a:rPr>
              <a:t>CC BY-SA</a:t>
            </a:r>
            <a:endParaRPr lang="en-GB" sz="900" dirty="0"/>
          </a:p>
        </p:txBody>
      </p:sp>
      <p:pic>
        <p:nvPicPr>
          <p:cNvPr id="8" name="Picture 7" descr="A picture containing text&#10;&#10;Description automatically generated">
            <a:extLst>
              <a:ext uri="{FF2B5EF4-FFF2-40B4-BE49-F238E27FC236}">
                <a16:creationId xmlns:a16="http://schemas.microsoft.com/office/drawing/2014/main" id="{8EF5B5A5-A6AD-9BFF-EBF9-DFA4E18C449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277745" y="2742729"/>
            <a:ext cx="4482499" cy="3321862"/>
          </a:xfrm>
          <a:prstGeom prst="rect">
            <a:avLst/>
          </a:prstGeom>
        </p:spPr>
      </p:pic>
      <p:sp>
        <p:nvSpPr>
          <p:cNvPr id="9" name="TextBox 8">
            <a:extLst>
              <a:ext uri="{FF2B5EF4-FFF2-40B4-BE49-F238E27FC236}">
                <a16:creationId xmlns:a16="http://schemas.microsoft.com/office/drawing/2014/main" id="{B5241193-CD1D-E894-9E81-C8B43088852F}"/>
              </a:ext>
            </a:extLst>
          </p:cNvPr>
          <p:cNvSpPr txBox="1"/>
          <p:nvPr/>
        </p:nvSpPr>
        <p:spPr>
          <a:xfrm>
            <a:off x="1343193" y="5833759"/>
            <a:ext cx="4351602" cy="230832"/>
          </a:xfrm>
          <a:prstGeom prst="rect">
            <a:avLst/>
          </a:prstGeom>
          <a:noFill/>
        </p:spPr>
        <p:txBody>
          <a:bodyPr wrap="square" rtlCol="0">
            <a:spAutoFit/>
          </a:bodyPr>
          <a:lstStyle/>
          <a:p>
            <a:r>
              <a:rPr lang="en-GB" sz="900" dirty="0">
                <a:hlinkClick r:id="rId6" tooltip="https://skeptics.stackexchange.com/questions/31314/are-a-large-percentage-of-dutch-people-bothered-by-cursing"/>
              </a:rPr>
              <a:t>This Photo</a:t>
            </a:r>
            <a:r>
              <a:rPr lang="en-GB" sz="900" dirty="0"/>
              <a:t> by Unknown Author is licensed under </a:t>
            </a:r>
            <a:r>
              <a:rPr lang="en-GB" sz="900" dirty="0">
                <a:hlinkClick r:id="rId4" tooltip="https://creativecommons.org/licenses/by-sa/3.0/"/>
              </a:rPr>
              <a:t>CC BY-SA</a:t>
            </a:r>
            <a:endParaRPr lang="en-GB" sz="900" dirty="0"/>
          </a:p>
        </p:txBody>
      </p:sp>
    </p:spTree>
    <p:extLst>
      <p:ext uri="{BB962C8B-B14F-4D97-AF65-F5344CB8AC3E}">
        <p14:creationId xmlns:p14="http://schemas.microsoft.com/office/powerpoint/2010/main" val="28865863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655A-0C38-4572-B17F-0D5B80592070}"/>
              </a:ext>
            </a:extLst>
          </p:cNvPr>
          <p:cNvSpPr>
            <a:spLocks noGrp="1"/>
          </p:cNvSpPr>
          <p:nvPr>
            <p:ph type="title"/>
          </p:nvPr>
        </p:nvSpPr>
        <p:spPr/>
        <p:txBody>
          <a:bodyPr/>
          <a:lstStyle/>
          <a:p>
            <a:r>
              <a:rPr lang="nl-NL" dirty="0"/>
              <a:t>Meer weten/vragen?</a:t>
            </a:r>
          </a:p>
        </p:txBody>
      </p:sp>
      <p:sp>
        <p:nvSpPr>
          <p:cNvPr id="3" name="Content Placeholder 2">
            <a:extLst>
              <a:ext uri="{FF2B5EF4-FFF2-40B4-BE49-F238E27FC236}">
                <a16:creationId xmlns:a16="http://schemas.microsoft.com/office/drawing/2014/main" id="{28F489CD-86F0-4F8D-8883-13A1759317B6}"/>
              </a:ext>
            </a:extLst>
          </p:cNvPr>
          <p:cNvSpPr>
            <a:spLocks noGrp="1"/>
          </p:cNvSpPr>
          <p:nvPr>
            <p:ph idx="1"/>
          </p:nvPr>
        </p:nvSpPr>
        <p:spPr>
          <a:xfrm>
            <a:off x="1655999" y="2628000"/>
            <a:ext cx="9370589" cy="3143736"/>
          </a:xfrm>
        </p:spPr>
        <p:txBody>
          <a:bodyPr>
            <a:normAutofit/>
          </a:bodyPr>
          <a:lstStyle/>
          <a:p>
            <a:pPr lvl="1"/>
            <a:r>
              <a:rPr lang="nl-NL" sz="2800" dirty="0"/>
              <a:t> Marina Brinkman </a:t>
            </a:r>
            <a:r>
              <a:rPr lang="nl-NL" sz="2800" dirty="0">
                <a:hlinkClick r:id="rId3"/>
              </a:rPr>
              <a:t>brinkman.m@buas.nl</a:t>
            </a:r>
            <a:endParaRPr lang="nl-NL" sz="2800" dirty="0"/>
          </a:p>
          <a:p>
            <a:pPr lvl="1"/>
            <a:r>
              <a:rPr lang="nl-NL" sz="2800" dirty="0"/>
              <a:t> Paul den Hertog </a:t>
            </a:r>
            <a:r>
              <a:rPr lang="nl-NL" sz="2800" dirty="0">
                <a:hlinkClick r:id="rId4"/>
              </a:rPr>
              <a:t>paul.denhertog@surf.nl</a:t>
            </a:r>
            <a:r>
              <a:rPr lang="nl-NL" sz="2800" dirty="0"/>
              <a:t>  </a:t>
            </a:r>
          </a:p>
          <a:p>
            <a:pPr marL="180000" lvl="1" indent="0">
              <a:buNone/>
            </a:pPr>
            <a:br>
              <a:rPr lang="nl-NL" sz="2800" dirty="0"/>
            </a:br>
            <a:r>
              <a:rPr lang="nl-NL" sz="2800" dirty="0"/>
              <a:t>Kijk op de websites: </a:t>
            </a:r>
            <a:r>
              <a:rPr lang="nl-NL" sz="2800" u="sng" dirty="0">
                <a:hlinkClick r:id="rId5"/>
              </a:rPr>
              <a:t>https://versnellingsplan.nl/zones/flexibilisering/</a:t>
            </a:r>
            <a:endParaRPr lang="nl-NL" sz="2800" u="sng" dirty="0"/>
          </a:p>
          <a:p>
            <a:pPr marL="180000" lvl="1" indent="0">
              <a:buNone/>
            </a:pPr>
            <a:r>
              <a:rPr lang="nl-NL" sz="2800" dirty="0">
                <a:hlinkClick r:id="rId6"/>
              </a:rPr>
              <a:t>https://digitaliseringsimpuls.nl/</a:t>
            </a:r>
            <a:endParaRPr lang="nl-NL" sz="2800" u="sng" dirty="0"/>
          </a:p>
          <a:p>
            <a:pPr marL="180000" lvl="1" indent="0">
              <a:buNone/>
            </a:pPr>
            <a:endParaRPr lang="nl-NL" sz="2800" dirty="0"/>
          </a:p>
        </p:txBody>
      </p:sp>
    </p:spTree>
    <p:extLst>
      <p:ext uri="{BB962C8B-B14F-4D97-AF65-F5344CB8AC3E}">
        <p14:creationId xmlns:p14="http://schemas.microsoft.com/office/powerpoint/2010/main" val="34466235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BBF8DA-A741-20F9-4DFF-2EC0F362551E}"/>
              </a:ext>
            </a:extLst>
          </p:cNvPr>
          <p:cNvSpPr txBox="1"/>
          <p:nvPr/>
        </p:nvSpPr>
        <p:spPr>
          <a:xfrm>
            <a:off x="546538" y="651641"/>
            <a:ext cx="3016469" cy="3139321"/>
          </a:xfrm>
          <a:prstGeom prst="rect">
            <a:avLst/>
          </a:prstGeom>
          <a:noFill/>
        </p:spPr>
        <p:txBody>
          <a:bodyPr wrap="square" rtlCol="0">
            <a:spAutoFit/>
          </a:bodyPr>
          <a:lstStyle/>
          <a:p>
            <a:r>
              <a:rPr lang="en-US" sz="1100" dirty="0" err="1">
                <a:solidFill>
                  <a:schemeClr val="bg1"/>
                </a:solidFill>
              </a:rPr>
              <a:t>Bronnen</a:t>
            </a:r>
            <a:r>
              <a:rPr lang="en-US" sz="1100" dirty="0">
                <a:solidFill>
                  <a:schemeClr val="bg1"/>
                </a:solidFill>
              </a:rPr>
              <a:t> (niet </a:t>
            </a:r>
            <a:r>
              <a:rPr lang="en-US" sz="1100" dirty="0" err="1">
                <a:solidFill>
                  <a:schemeClr val="bg1"/>
                </a:solidFill>
              </a:rPr>
              <a:t>als</a:t>
            </a:r>
            <a:r>
              <a:rPr lang="en-US" sz="1100" dirty="0">
                <a:solidFill>
                  <a:schemeClr val="bg1"/>
                </a:solidFill>
              </a:rPr>
              <a:t> </a:t>
            </a:r>
            <a:r>
              <a:rPr lang="en-US" sz="1100" dirty="0" err="1">
                <a:solidFill>
                  <a:schemeClr val="bg1"/>
                </a:solidFill>
              </a:rPr>
              <a:t>url</a:t>
            </a:r>
            <a:r>
              <a:rPr lang="en-US" sz="1100" dirty="0">
                <a:solidFill>
                  <a:schemeClr val="bg1"/>
                </a:solidFill>
              </a:rPr>
              <a:t> in de slides):</a:t>
            </a:r>
          </a:p>
          <a:p>
            <a:endParaRPr lang="en-US" sz="1100" dirty="0">
              <a:solidFill>
                <a:schemeClr val="bg1"/>
              </a:solidFill>
            </a:endParaRPr>
          </a:p>
          <a:p>
            <a:pPr marL="0" marR="0">
              <a:spcBef>
                <a:spcPts val="0"/>
              </a:spcBef>
              <a:spcAft>
                <a:spcPts val="0"/>
              </a:spcAft>
            </a:pPr>
            <a:r>
              <a:rPr lang="nl-NL" sz="1100" dirty="0" err="1">
                <a:solidFill>
                  <a:schemeClr val="bg1"/>
                </a:solidFill>
                <a:effectLst/>
                <a:latin typeface="Calibri" panose="020F0502020204030204" pitchFamily="34" charset="0"/>
                <a:ea typeface="Calibri" panose="020F0502020204030204" pitchFamily="34" charset="0"/>
              </a:rPr>
              <a:t>Gijsbertse</a:t>
            </a:r>
            <a:r>
              <a:rPr lang="nl-NL" sz="1100" dirty="0">
                <a:solidFill>
                  <a:schemeClr val="bg1"/>
                </a:solidFill>
                <a:effectLst/>
                <a:latin typeface="Calibri" panose="020F0502020204030204" pitchFamily="34" charset="0"/>
                <a:ea typeface="Calibri" panose="020F0502020204030204" pitchFamily="34" charset="0"/>
              </a:rPr>
              <a:t>, D. (2020). Hoofdstuk 22 De opkomst van alternatieve onderwijsmodellen, Flexibilisering en </a:t>
            </a:r>
            <a:r>
              <a:rPr lang="nl-NL" sz="1100" dirty="0" err="1">
                <a:solidFill>
                  <a:schemeClr val="bg1"/>
                </a:solidFill>
                <a:effectLst/>
                <a:latin typeface="Calibri" panose="020F0502020204030204" pitchFamily="34" charset="0"/>
                <a:ea typeface="Calibri" panose="020F0502020204030204" pitchFamily="34" charset="0"/>
              </a:rPr>
              <a:t>modularisering</a:t>
            </a:r>
            <a:r>
              <a:rPr lang="nl-NL" sz="1100" dirty="0">
                <a:solidFill>
                  <a:schemeClr val="bg1"/>
                </a:solidFill>
                <a:effectLst/>
                <a:latin typeface="Calibri" panose="020F0502020204030204" pitchFamily="34" charset="0"/>
                <a:ea typeface="Calibri" panose="020F0502020204030204" pitchFamily="34" charset="0"/>
              </a:rPr>
              <a:t> van het hoger onderwijs. In </a:t>
            </a:r>
            <a:r>
              <a:rPr lang="nl-NL" sz="1100" i="1" dirty="0">
                <a:solidFill>
                  <a:schemeClr val="bg1"/>
                </a:solidFill>
                <a:effectLst/>
                <a:latin typeface="Calibri" panose="020F0502020204030204" pitchFamily="34" charset="0"/>
                <a:ea typeface="Calibri" panose="020F0502020204030204" pitchFamily="34" charset="0"/>
              </a:rPr>
              <a:t>Hoger beroepsonderwijs in 2030, Toekomstverkenningen en scenario’s vanuit Hogeschool Rotterdam</a:t>
            </a:r>
            <a:r>
              <a:rPr lang="nl-NL" sz="1100" dirty="0">
                <a:solidFill>
                  <a:schemeClr val="bg1"/>
                </a:solidFill>
                <a:effectLst/>
                <a:latin typeface="Calibri" panose="020F0502020204030204" pitchFamily="34" charset="0"/>
                <a:ea typeface="Calibri" panose="020F0502020204030204" pitchFamily="34" charset="0"/>
              </a:rPr>
              <a:t> (pp. 564–596). Hogeschool Rotterdam Uitgeverij. </a:t>
            </a:r>
            <a:r>
              <a:rPr lang="nl-NL" sz="1100" dirty="0">
                <a:solidFill>
                  <a:schemeClr val="bg1"/>
                </a:solidFill>
                <a:effectLst/>
                <a:latin typeface="Calibri" panose="020F0502020204030204" pitchFamily="34" charset="0"/>
                <a:ea typeface="Calibri" panose="020F0502020204030204" pitchFamily="34" charset="0"/>
                <a:hlinkClick r:id="rId2">
                  <a:extLst>
                    <a:ext uri="{A12FA001-AC4F-418D-AE19-62706E023703}">
                      <ahyp:hlinkClr xmlns:ahyp="http://schemas.microsoft.com/office/drawing/2018/hyperlinkcolor" val="tx"/>
                    </a:ext>
                  </a:extLst>
                </a:hlinkClick>
              </a:rPr>
              <a:t>www.hr.nl/hbo2030</a:t>
            </a:r>
            <a:endParaRPr lang="nl-NL" sz="1100" dirty="0">
              <a:solidFill>
                <a:schemeClr val="bg1"/>
              </a:solidFill>
              <a:effectLst/>
              <a:latin typeface="Calibri" panose="020F0502020204030204" pitchFamily="34" charset="0"/>
              <a:ea typeface="Calibri" panose="020F0502020204030204" pitchFamily="34" charset="0"/>
            </a:endParaRPr>
          </a:p>
          <a:p>
            <a:pPr marL="0" marR="0">
              <a:spcBef>
                <a:spcPts val="0"/>
              </a:spcBef>
              <a:spcAft>
                <a:spcPts val="0"/>
              </a:spcAft>
            </a:pPr>
            <a:endParaRPr lang="en-GB" sz="1100" dirty="0">
              <a:solidFill>
                <a:schemeClr val="bg1"/>
              </a:solidFill>
              <a:effectLst/>
              <a:latin typeface="Calibri" panose="020F0502020204030204" pitchFamily="34" charset="0"/>
              <a:ea typeface="Calibri" panose="020F0502020204030204" pitchFamily="34" charset="0"/>
            </a:endParaRPr>
          </a:p>
          <a:p>
            <a:pPr marL="0" marR="0">
              <a:spcBef>
                <a:spcPts val="0"/>
              </a:spcBef>
              <a:spcAft>
                <a:spcPts val="0"/>
              </a:spcAft>
            </a:pPr>
            <a:r>
              <a:rPr lang="nl-NL" sz="1100" dirty="0">
                <a:solidFill>
                  <a:schemeClr val="bg1"/>
                </a:solidFill>
                <a:effectLst/>
                <a:latin typeface="Calibri" panose="020F0502020204030204" pitchFamily="34" charset="0"/>
                <a:ea typeface="Calibri" panose="020F0502020204030204" pitchFamily="34" charset="0"/>
              </a:rPr>
              <a:t>Hogeschool Leiden. (</a:t>
            </a:r>
            <a:r>
              <a:rPr lang="nl-NL" sz="1100" dirty="0" err="1">
                <a:solidFill>
                  <a:schemeClr val="bg1"/>
                </a:solidFill>
                <a:effectLst/>
                <a:latin typeface="Calibri" panose="020F0502020204030204" pitchFamily="34" charset="0"/>
                <a:ea typeface="Calibri" panose="020F0502020204030204" pitchFamily="34" charset="0"/>
              </a:rPr>
              <a:t>n.d</a:t>
            </a:r>
            <a:r>
              <a:rPr lang="nl-NL" sz="1100" dirty="0">
                <a:solidFill>
                  <a:schemeClr val="bg1"/>
                </a:solidFill>
                <a:effectLst/>
                <a:latin typeface="Calibri" panose="020F0502020204030204" pitchFamily="34" charset="0"/>
                <a:ea typeface="Calibri" panose="020F0502020204030204" pitchFamily="34" charset="0"/>
              </a:rPr>
              <a:t>.). </a:t>
            </a:r>
            <a:r>
              <a:rPr lang="nl-NL" sz="1100" i="1" dirty="0">
                <a:solidFill>
                  <a:schemeClr val="bg1"/>
                </a:solidFill>
                <a:effectLst/>
                <a:latin typeface="Calibri" panose="020F0502020204030204" pitchFamily="34" charset="0"/>
                <a:ea typeface="Calibri" panose="020F0502020204030204" pitchFamily="34" charset="0"/>
              </a:rPr>
              <a:t>Casestudies Organiseren van Flexibel Onderwijs</a:t>
            </a:r>
            <a:r>
              <a:rPr lang="nl-NL" sz="1100" dirty="0">
                <a:solidFill>
                  <a:schemeClr val="bg1"/>
                </a:solidFill>
                <a:effectLst/>
                <a:latin typeface="Calibri" panose="020F0502020204030204" pitchFamily="34" charset="0"/>
                <a:ea typeface="Calibri" panose="020F0502020204030204" pitchFamily="34" charset="0"/>
              </a:rPr>
              <a:t> [Research report]. Hogeschool Leiden. </a:t>
            </a:r>
            <a:r>
              <a:rPr lang="nl-NL" sz="1100" dirty="0" err="1">
                <a:solidFill>
                  <a:schemeClr val="bg1"/>
                </a:solidFill>
                <a:effectLst/>
                <a:latin typeface="Calibri" panose="020F0502020204030204" pitchFamily="34" charset="0"/>
                <a:ea typeface="Calibri" panose="020F0502020204030204" pitchFamily="34" charset="0"/>
              </a:rPr>
              <a:t>Retrieved</a:t>
            </a:r>
            <a:r>
              <a:rPr lang="nl-NL" sz="1100" dirty="0">
                <a:solidFill>
                  <a:schemeClr val="bg1"/>
                </a:solidFill>
                <a:effectLst/>
                <a:latin typeface="Calibri" panose="020F0502020204030204" pitchFamily="34" charset="0"/>
                <a:ea typeface="Calibri" panose="020F0502020204030204" pitchFamily="34" charset="0"/>
              </a:rPr>
              <a:t> </a:t>
            </a:r>
            <a:r>
              <a:rPr lang="nl-NL" sz="1100" dirty="0" err="1">
                <a:solidFill>
                  <a:schemeClr val="bg1"/>
                </a:solidFill>
                <a:effectLst/>
                <a:latin typeface="Calibri" panose="020F0502020204030204" pitchFamily="34" charset="0"/>
                <a:ea typeface="Calibri" panose="020F0502020204030204" pitchFamily="34" charset="0"/>
              </a:rPr>
              <a:t>October</a:t>
            </a:r>
            <a:r>
              <a:rPr lang="nl-NL" sz="1100" dirty="0">
                <a:solidFill>
                  <a:schemeClr val="bg1"/>
                </a:solidFill>
                <a:effectLst/>
                <a:latin typeface="Calibri" panose="020F0502020204030204" pitchFamily="34" charset="0"/>
                <a:ea typeface="Calibri" panose="020F0502020204030204" pitchFamily="34" charset="0"/>
              </a:rPr>
              <a:t> 10, 2020, </a:t>
            </a:r>
            <a:r>
              <a:rPr lang="nl-NL" sz="1100" dirty="0" err="1">
                <a:solidFill>
                  <a:schemeClr val="bg1"/>
                </a:solidFill>
                <a:effectLst/>
                <a:latin typeface="Calibri" panose="020F0502020204030204" pitchFamily="34" charset="0"/>
                <a:ea typeface="Calibri" panose="020F0502020204030204" pitchFamily="34" charset="0"/>
              </a:rPr>
              <a:t>from</a:t>
            </a:r>
            <a:r>
              <a:rPr lang="nl-NL" sz="1100" dirty="0">
                <a:solidFill>
                  <a:schemeClr val="bg1"/>
                </a:solidFill>
                <a:effectLst/>
                <a:latin typeface="Calibri" panose="020F0502020204030204" pitchFamily="34" charset="0"/>
                <a:ea typeface="Calibri" panose="020F0502020204030204" pitchFamily="34" charset="0"/>
              </a:rPr>
              <a:t> https://www.hsleiden.nl/goed-georganiseerde-school/themas/flexibilisering/index</a:t>
            </a:r>
            <a:endParaRPr lang="en-GB" sz="1100" dirty="0">
              <a:solidFill>
                <a:schemeClr val="bg1"/>
              </a:solidFill>
              <a:effectLst/>
              <a:latin typeface="Calibri" panose="020F0502020204030204" pitchFamily="34" charset="0"/>
              <a:ea typeface="Calibri" panose="020F0502020204030204" pitchFamily="34" charset="0"/>
            </a:endParaRPr>
          </a:p>
          <a:p>
            <a:endParaRPr lang="en-GB" sz="1100" dirty="0">
              <a:solidFill>
                <a:schemeClr val="bg1"/>
              </a:solidFill>
            </a:endParaRPr>
          </a:p>
        </p:txBody>
      </p:sp>
    </p:spTree>
    <p:extLst>
      <p:ext uri="{BB962C8B-B14F-4D97-AF65-F5344CB8AC3E}">
        <p14:creationId xmlns:p14="http://schemas.microsoft.com/office/powerpoint/2010/main" val="16332120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CBACF-34B9-1BE9-2829-97896911A89D}"/>
              </a:ext>
            </a:extLst>
          </p:cNvPr>
          <p:cNvSpPr>
            <a:spLocks noGrp="1"/>
          </p:cNvSpPr>
          <p:nvPr>
            <p:ph type="title"/>
          </p:nvPr>
        </p:nvSpPr>
        <p:spPr>
          <a:xfrm>
            <a:off x="1655763" y="1831769"/>
            <a:ext cx="7297784" cy="375158"/>
          </a:xfrm>
        </p:spPr>
        <p:txBody>
          <a:bodyPr/>
          <a:lstStyle/>
          <a:p>
            <a:r>
              <a:rPr lang="en-US" dirty="0"/>
              <a:t>Wat </a:t>
            </a:r>
            <a:r>
              <a:rPr lang="nl-NL" dirty="0"/>
              <a:t>betekent</a:t>
            </a:r>
            <a:r>
              <a:rPr lang="en-US" dirty="0"/>
              <a:t> flexibilisering </a:t>
            </a:r>
            <a:r>
              <a:rPr lang="nl-NL" dirty="0"/>
              <a:t>eigenlijk</a:t>
            </a:r>
            <a:r>
              <a:rPr lang="en-US" dirty="0"/>
              <a:t>? </a:t>
            </a:r>
            <a:endParaRPr lang="en-GB" dirty="0"/>
          </a:p>
        </p:txBody>
      </p:sp>
      <p:pic>
        <p:nvPicPr>
          <p:cNvPr id="7" name="Picture 6" descr="Man using laptop on computer desk">
            <a:extLst>
              <a:ext uri="{FF2B5EF4-FFF2-40B4-BE49-F238E27FC236}">
                <a16:creationId xmlns:a16="http://schemas.microsoft.com/office/drawing/2014/main" id="{97B6300C-5FD9-49ED-02B3-2EFFE9F948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63431" y="2388652"/>
            <a:ext cx="3028654" cy="1846098"/>
          </a:xfrm>
          <a:prstGeom prst="rect">
            <a:avLst/>
          </a:prstGeom>
        </p:spPr>
      </p:pic>
      <p:pic>
        <p:nvPicPr>
          <p:cNvPr id="11" name="Content Placeholder 10" descr="Alarm clocks in a line">
            <a:extLst>
              <a:ext uri="{FF2B5EF4-FFF2-40B4-BE49-F238E27FC236}">
                <a16:creationId xmlns:a16="http://schemas.microsoft.com/office/drawing/2014/main" id="{68AEE515-499A-FEFB-9177-3149FDF3E2C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5763" y="4416475"/>
            <a:ext cx="3028654" cy="1703618"/>
          </a:xfrm>
        </p:spPr>
      </p:pic>
      <p:pic>
        <p:nvPicPr>
          <p:cNvPr id="13" name="Picture 12" descr="A picture containing table&#10;&#10;Description automatically generated">
            <a:extLst>
              <a:ext uri="{FF2B5EF4-FFF2-40B4-BE49-F238E27FC236}">
                <a16:creationId xmlns:a16="http://schemas.microsoft.com/office/drawing/2014/main" id="{1497714B-34B3-13C4-17D3-A444193AFB69}"/>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063431" y="4416475"/>
            <a:ext cx="3028654" cy="1703618"/>
          </a:xfrm>
          <a:prstGeom prst="rect">
            <a:avLst/>
          </a:prstGeom>
        </p:spPr>
      </p:pic>
      <p:sp>
        <p:nvSpPr>
          <p:cNvPr id="14" name="TextBox 13">
            <a:extLst>
              <a:ext uri="{FF2B5EF4-FFF2-40B4-BE49-F238E27FC236}">
                <a16:creationId xmlns:a16="http://schemas.microsoft.com/office/drawing/2014/main" id="{4322A331-41BA-DB29-8C56-C6149BD3F646}"/>
              </a:ext>
            </a:extLst>
          </p:cNvPr>
          <p:cNvSpPr txBox="1"/>
          <p:nvPr/>
        </p:nvSpPr>
        <p:spPr>
          <a:xfrm>
            <a:off x="5063431" y="10727763"/>
            <a:ext cx="2377893" cy="369332"/>
          </a:xfrm>
          <a:prstGeom prst="rect">
            <a:avLst/>
          </a:prstGeom>
          <a:noFill/>
        </p:spPr>
        <p:txBody>
          <a:bodyPr wrap="square" rtlCol="0">
            <a:spAutoFit/>
          </a:bodyPr>
          <a:lstStyle/>
          <a:p>
            <a:r>
              <a:rPr lang="en-GB" sz="900" dirty="0">
                <a:hlinkClick r:id="rId5" tooltip="https://www.flickr.com/photos/queensucanada/8555116733/"/>
              </a:rPr>
              <a:t>This Photo</a:t>
            </a:r>
            <a:r>
              <a:rPr lang="en-GB" sz="900" dirty="0"/>
              <a:t> by Unknown Author is licensed under </a:t>
            </a:r>
            <a:r>
              <a:rPr lang="en-GB" sz="900" dirty="0">
                <a:hlinkClick r:id="rId6" tooltip="https://creativecommons.org/licenses/by-nc-nd/3.0/"/>
              </a:rPr>
              <a:t>CC BY-NC-ND</a:t>
            </a:r>
            <a:endParaRPr lang="en-GB" sz="900" dirty="0"/>
          </a:p>
        </p:txBody>
      </p:sp>
      <p:pic>
        <p:nvPicPr>
          <p:cNvPr id="20" name="Picture 19" descr="Two people tinkering with an electronic circuitboard">
            <a:extLst>
              <a:ext uri="{FF2B5EF4-FFF2-40B4-BE49-F238E27FC236}">
                <a16:creationId xmlns:a16="http://schemas.microsoft.com/office/drawing/2014/main" id="{3A6EE7AD-3DAD-B0DB-6C3B-9AB3533200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5763" y="2269107"/>
            <a:ext cx="3028654" cy="1935054"/>
          </a:xfrm>
          <a:prstGeom prst="rect">
            <a:avLst/>
          </a:prstGeom>
        </p:spPr>
      </p:pic>
      <p:pic>
        <p:nvPicPr>
          <p:cNvPr id="34" name="Graphic 33" descr="Badge 8 outline">
            <a:extLst>
              <a:ext uri="{FF2B5EF4-FFF2-40B4-BE49-F238E27FC236}">
                <a16:creationId xmlns:a16="http://schemas.microsoft.com/office/drawing/2014/main" id="{EA0F373B-204B-CF9F-2658-A0E83A3C043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09663" y="4273248"/>
            <a:ext cx="914400" cy="914400"/>
          </a:xfrm>
          <a:prstGeom prst="rect">
            <a:avLst/>
          </a:prstGeom>
        </p:spPr>
      </p:pic>
      <p:sp>
        <p:nvSpPr>
          <p:cNvPr id="35" name="TextBox 34">
            <a:extLst>
              <a:ext uri="{FF2B5EF4-FFF2-40B4-BE49-F238E27FC236}">
                <a16:creationId xmlns:a16="http://schemas.microsoft.com/office/drawing/2014/main" id="{42711783-2D30-51D3-6F90-D8DB4C25DD93}"/>
              </a:ext>
            </a:extLst>
          </p:cNvPr>
          <p:cNvSpPr txBox="1"/>
          <p:nvPr/>
        </p:nvSpPr>
        <p:spPr>
          <a:xfrm>
            <a:off x="9324062" y="4385995"/>
            <a:ext cx="1760497" cy="1123384"/>
          </a:xfrm>
          <a:prstGeom prst="rect">
            <a:avLst/>
          </a:prstGeom>
          <a:noFill/>
        </p:spPr>
        <p:txBody>
          <a:bodyPr wrap="square" rtlCol="0">
            <a:spAutoFit/>
          </a:bodyPr>
          <a:lstStyle/>
          <a:p>
            <a:r>
              <a:rPr lang="nl-NL" sz="800" dirty="0">
                <a:effectLst/>
                <a:latin typeface="Calibri" panose="020F0502020204030204" pitchFamily="34" charset="0"/>
                <a:ea typeface="Calibri" panose="020F0502020204030204" pitchFamily="34" charset="0"/>
              </a:rPr>
              <a:t>Hogeschool Leiden. (</a:t>
            </a:r>
            <a:r>
              <a:rPr lang="nl-NL" sz="800" dirty="0" err="1">
                <a:effectLst/>
                <a:latin typeface="Calibri" panose="020F0502020204030204" pitchFamily="34" charset="0"/>
                <a:ea typeface="Calibri" panose="020F0502020204030204" pitchFamily="34" charset="0"/>
              </a:rPr>
              <a:t>n.d</a:t>
            </a:r>
            <a:r>
              <a:rPr lang="nl-NL" sz="800" dirty="0">
                <a:effectLst/>
                <a:latin typeface="Calibri" panose="020F0502020204030204" pitchFamily="34" charset="0"/>
                <a:ea typeface="Calibri" panose="020F0502020204030204" pitchFamily="34" charset="0"/>
              </a:rPr>
              <a:t>.). </a:t>
            </a:r>
            <a:r>
              <a:rPr lang="nl-NL" sz="800" i="1" dirty="0">
                <a:effectLst/>
                <a:latin typeface="Calibri" panose="020F0502020204030204" pitchFamily="34" charset="0"/>
                <a:ea typeface="Calibri" panose="020F0502020204030204" pitchFamily="34" charset="0"/>
              </a:rPr>
              <a:t>Casestudies Organiseren van Flexibel Onderwijs</a:t>
            </a:r>
            <a:r>
              <a:rPr lang="nl-NL" sz="800" dirty="0">
                <a:effectLst/>
                <a:latin typeface="Calibri" panose="020F0502020204030204" pitchFamily="34" charset="0"/>
                <a:ea typeface="Calibri" panose="020F0502020204030204" pitchFamily="34" charset="0"/>
              </a:rPr>
              <a:t> [Research report]. Hogeschool Leiden. </a:t>
            </a:r>
            <a:r>
              <a:rPr lang="nl-NL" sz="800" dirty="0" err="1">
                <a:effectLst/>
                <a:latin typeface="Calibri" panose="020F0502020204030204" pitchFamily="34" charset="0"/>
                <a:ea typeface="Calibri" panose="020F0502020204030204" pitchFamily="34" charset="0"/>
              </a:rPr>
              <a:t>Retrieved</a:t>
            </a:r>
            <a:r>
              <a:rPr lang="nl-NL" sz="800" dirty="0">
                <a:effectLst/>
                <a:latin typeface="Calibri" panose="020F0502020204030204" pitchFamily="34" charset="0"/>
                <a:ea typeface="Calibri" panose="020F0502020204030204" pitchFamily="34" charset="0"/>
              </a:rPr>
              <a:t> </a:t>
            </a:r>
            <a:r>
              <a:rPr lang="nl-NL" sz="800" dirty="0" err="1">
                <a:effectLst/>
                <a:latin typeface="Calibri" panose="020F0502020204030204" pitchFamily="34" charset="0"/>
                <a:ea typeface="Calibri" panose="020F0502020204030204" pitchFamily="34" charset="0"/>
              </a:rPr>
              <a:t>October</a:t>
            </a:r>
            <a:r>
              <a:rPr lang="nl-NL" sz="800" dirty="0">
                <a:effectLst/>
                <a:latin typeface="Calibri" panose="020F0502020204030204" pitchFamily="34" charset="0"/>
                <a:ea typeface="Calibri" panose="020F0502020204030204" pitchFamily="34" charset="0"/>
              </a:rPr>
              <a:t> 10, 2020, </a:t>
            </a:r>
            <a:r>
              <a:rPr lang="nl-NL" sz="800" dirty="0" err="1">
                <a:effectLst/>
                <a:latin typeface="Calibri" panose="020F0502020204030204" pitchFamily="34" charset="0"/>
                <a:ea typeface="Calibri" panose="020F0502020204030204" pitchFamily="34" charset="0"/>
              </a:rPr>
              <a:t>from</a:t>
            </a:r>
            <a:r>
              <a:rPr lang="nl-NL" sz="800" dirty="0">
                <a:effectLst/>
                <a:latin typeface="Calibri" panose="020F0502020204030204" pitchFamily="34" charset="0"/>
                <a:ea typeface="Calibri" panose="020F0502020204030204" pitchFamily="34" charset="0"/>
              </a:rPr>
              <a:t> https://www.hsleiden.nl/goed-georganiseerde-school/themas/flexibilisering/index</a:t>
            </a:r>
            <a:endParaRPr lang="en-GB" sz="800" dirty="0">
              <a:effectLst/>
              <a:latin typeface="Calibri" panose="020F0502020204030204" pitchFamily="34" charset="0"/>
              <a:ea typeface="Calibri" panose="020F0502020204030204" pitchFamily="34" charset="0"/>
            </a:endParaRPr>
          </a:p>
          <a:p>
            <a:endParaRPr lang="en-GB" sz="200" dirty="0"/>
          </a:p>
        </p:txBody>
      </p:sp>
    </p:spTree>
    <p:extLst>
      <p:ext uri="{BB962C8B-B14F-4D97-AF65-F5344CB8AC3E}">
        <p14:creationId xmlns:p14="http://schemas.microsoft.com/office/powerpoint/2010/main" val="3114454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FDF913-50C3-F404-C71A-B8A439577BD0}"/>
              </a:ext>
            </a:extLst>
          </p:cNvPr>
          <p:cNvSpPr>
            <a:spLocks noGrp="1"/>
          </p:cNvSpPr>
          <p:nvPr>
            <p:ph type="title"/>
          </p:nvPr>
        </p:nvSpPr>
        <p:spPr/>
        <p:txBody>
          <a:bodyPr/>
          <a:lstStyle/>
          <a:p>
            <a:r>
              <a:rPr lang="nl-NL" dirty="0"/>
              <a:t>Bestaande</a:t>
            </a:r>
            <a:r>
              <a:rPr lang="en-US" dirty="0"/>
              <a:t> </a:t>
            </a:r>
            <a:r>
              <a:rPr lang="en-US" dirty="0" err="1"/>
              <a:t>mogelijkheden</a:t>
            </a:r>
            <a:r>
              <a:rPr lang="en-US" dirty="0"/>
              <a:t> </a:t>
            </a:r>
            <a:endParaRPr lang="en-GB" dirty="0"/>
          </a:p>
        </p:txBody>
      </p:sp>
      <p:sp>
        <p:nvSpPr>
          <p:cNvPr id="3" name="Content Placeholder 2">
            <a:extLst>
              <a:ext uri="{FF2B5EF4-FFF2-40B4-BE49-F238E27FC236}">
                <a16:creationId xmlns:a16="http://schemas.microsoft.com/office/drawing/2014/main" id="{6F2274D4-CCAD-49BF-10DE-E83C37C4B162}"/>
              </a:ext>
            </a:extLst>
          </p:cNvPr>
          <p:cNvSpPr>
            <a:spLocks noGrp="1"/>
          </p:cNvSpPr>
          <p:nvPr>
            <p:ph idx="1"/>
          </p:nvPr>
        </p:nvSpPr>
        <p:spPr>
          <a:xfrm>
            <a:off x="1656000" y="2628000"/>
            <a:ext cx="7297784" cy="977048"/>
          </a:xfrm>
        </p:spPr>
        <p:txBody>
          <a:bodyPr/>
          <a:lstStyle/>
          <a:p>
            <a:pPr marL="0" indent="0">
              <a:buNone/>
            </a:pPr>
            <a:r>
              <a:rPr lang="en-US" dirty="0" err="1"/>
              <a:t>Bijvoorbeeld</a:t>
            </a:r>
            <a:r>
              <a:rPr lang="en-US" dirty="0"/>
              <a:t> Amsterdam University of Applied Sciences via </a:t>
            </a:r>
            <a:r>
              <a:rPr lang="en-US" dirty="0">
                <a:hlinkClick r:id="rId2"/>
              </a:rPr>
              <a:t>Retraining</a:t>
            </a:r>
            <a:r>
              <a:rPr lang="en-US" dirty="0"/>
              <a:t> </a:t>
            </a:r>
            <a:r>
              <a:rPr lang="en-US" dirty="0" err="1"/>
              <a:t>en</a:t>
            </a:r>
            <a:r>
              <a:rPr lang="en-US" dirty="0"/>
              <a:t> </a:t>
            </a:r>
            <a:r>
              <a:rPr lang="en-US" dirty="0">
                <a:hlinkClick r:id="rId3"/>
              </a:rPr>
              <a:t>Courses</a:t>
            </a:r>
            <a:r>
              <a:rPr lang="en-US" dirty="0"/>
              <a:t> </a:t>
            </a:r>
            <a:r>
              <a:rPr lang="en-US" dirty="0" err="1"/>
              <a:t>aanbod</a:t>
            </a:r>
            <a:r>
              <a:rPr lang="en-US" dirty="0"/>
              <a:t>, </a:t>
            </a:r>
            <a:r>
              <a:rPr lang="en-US" dirty="0" err="1"/>
              <a:t>en</a:t>
            </a:r>
            <a:r>
              <a:rPr lang="en-US" dirty="0"/>
              <a:t>,  Saxion Parttime School met </a:t>
            </a:r>
            <a:r>
              <a:rPr lang="en-US" dirty="0" err="1"/>
              <a:t>hun</a:t>
            </a:r>
            <a:r>
              <a:rPr lang="en-US" dirty="0"/>
              <a:t> </a:t>
            </a:r>
            <a:r>
              <a:rPr lang="en-US" dirty="0" err="1">
                <a:hlinkClick r:id="rId4"/>
              </a:rPr>
              <a:t>modulair</a:t>
            </a:r>
            <a:r>
              <a:rPr lang="en-US" dirty="0">
                <a:hlinkClick r:id="rId4"/>
              </a:rPr>
              <a:t> </a:t>
            </a:r>
            <a:r>
              <a:rPr lang="nl-NL" dirty="0">
                <a:hlinkClick r:id="rId4"/>
              </a:rPr>
              <a:t>onderwijs</a:t>
            </a:r>
            <a:r>
              <a:rPr lang="en-US" dirty="0">
                <a:hlinkClick r:id="rId4"/>
              </a:rPr>
              <a:t> </a:t>
            </a:r>
            <a:r>
              <a:rPr lang="en-US" dirty="0" err="1">
                <a:hlinkClick r:id="rId4"/>
              </a:rPr>
              <a:t>aanbod</a:t>
            </a:r>
            <a:r>
              <a:rPr lang="en-US" dirty="0"/>
              <a:t>.</a:t>
            </a:r>
          </a:p>
          <a:p>
            <a:pPr marL="0" indent="0">
              <a:buNone/>
            </a:pPr>
            <a:endParaRPr lang="en-US" dirty="0"/>
          </a:p>
          <a:p>
            <a:pPr marL="0" indent="0">
              <a:buNone/>
            </a:pPr>
            <a:endParaRPr lang="en-GB" dirty="0"/>
          </a:p>
        </p:txBody>
      </p:sp>
      <p:sp>
        <p:nvSpPr>
          <p:cNvPr id="4" name="Title 1">
            <a:extLst>
              <a:ext uri="{FF2B5EF4-FFF2-40B4-BE49-F238E27FC236}">
                <a16:creationId xmlns:a16="http://schemas.microsoft.com/office/drawing/2014/main" id="{05BA3AD9-0773-5362-B6A1-B19A39C2E965}"/>
              </a:ext>
            </a:extLst>
          </p:cNvPr>
          <p:cNvSpPr txBox="1">
            <a:spLocks/>
          </p:cNvSpPr>
          <p:nvPr/>
        </p:nvSpPr>
        <p:spPr>
          <a:xfrm>
            <a:off x="1655763" y="3760843"/>
            <a:ext cx="7297784" cy="375158"/>
          </a:xfrm>
          <a:prstGeom prst="rect">
            <a:avLst/>
          </a:prstGeom>
          <a:noFill/>
        </p:spPr>
        <p:txBody>
          <a:bodyPr vert="horz" wrap="square" lIns="0" tIns="0" rIns="0" bIns="0" rtlCol="0" anchor="t" anchorCtr="0">
            <a:noAutofit/>
          </a:bodyPr>
          <a:lstStyle>
            <a:lvl1pPr algn="l" defTabSz="1177226" rtl="0" eaLnBrk="1" latinLnBrk="0" hangingPunct="1">
              <a:lnSpc>
                <a:spcPct val="100000"/>
              </a:lnSpc>
              <a:spcBef>
                <a:spcPct val="0"/>
              </a:spcBef>
              <a:buNone/>
              <a:defRPr sz="2650" b="1" kern="1200" cap="none" baseline="0">
                <a:solidFill>
                  <a:schemeClr val="tx2"/>
                </a:solidFill>
                <a:latin typeface="+mj-lt"/>
                <a:ea typeface="+mj-ea"/>
                <a:cs typeface="+mj-cs"/>
              </a:defRPr>
            </a:lvl1pPr>
          </a:lstStyle>
          <a:p>
            <a:r>
              <a:rPr lang="en-US" dirty="0" err="1"/>
              <a:t>Definitie</a:t>
            </a:r>
            <a:endParaRPr lang="en-GB" dirty="0"/>
          </a:p>
        </p:txBody>
      </p:sp>
      <p:sp>
        <p:nvSpPr>
          <p:cNvPr id="5" name="Content Placeholder 2">
            <a:extLst>
              <a:ext uri="{FF2B5EF4-FFF2-40B4-BE49-F238E27FC236}">
                <a16:creationId xmlns:a16="http://schemas.microsoft.com/office/drawing/2014/main" id="{86EEA143-627A-2074-70EF-E45F6D0C7894}"/>
              </a:ext>
            </a:extLst>
          </p:cNvPr>
          <p:cNvSpPr txBox="1">
            <a:spLocks/>
          </p:cNvSpPr>
          <p:nvPr/>
        </p:nvSpPr>
        <p:spPr>
          <a:xfrm>
            <a:off x="1655763" y="4398992"/>
            <a:ext cx="7297784" cy="1339655"/>
          </a:xfrm>
          <a:prstGeom prst="rect">
            <a:avLst/>
          </a:prstGeom>
        </p:spPr>
        <p:txBody>
          <a:bodyPr vert="horz" lIns="0" tIns="0" rIns="0" bIns="0" rtlCol="0">
            <a:noAutofit/>
          </a:bodyPr>
          <a:lstStyle>
            <a:lvl1pPr marL="180000" indent="-180000" algn="l" defTabSz="1177226" rtl="0" eaLnBrk="1" latinLnBrk="0" hangingPunct="1">
              <a:lnSpc>
                <a:spcPct val="120000"/>
              </a:lnSpc>
              <a:spcBef>
                <a:spcPts val="0"/>
              </a:spcBef>
              <a:buClr>
                <a:schemeClr val="accent2"/>
              </a:buClr>
              <a:buFont typeface="Calibri" panose="020B0604020202020204" pitchFamily="34" charset="0"/>
              <a:buChar char="•"/>
              <a:defRPr sz="1700" kern="1200">
                <a:solidFill>
                  <a:schemeClr val="tx1"/>
                </a:solidFill>
                <a:latin typeface="+mn-lt"/>
                <a:ea typeface="+mn-ea"/>
                <a:cs typeface="+mn-cs"/>
              </a:defRPr>
            </a:lvl1pPr>
            <a:lvl2pPr marL="360000" indent="-180000"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2pPr>
            <a:lvl3pPr marL="540000" indent="-180000" algn="l" defTabSz="1177226" rtl="0" eaLnBrk="1" latinLnBrk="0" hangingPunct="1">
              <a:lnSpc>
                <a:spcPct val="120000"/>
              </a:lnSpc>
              <a:spcBef>
                <a:spcPts val="0"/>
              </a:spcBef>
              <a:buClrTx/>
              <a:buFont typeface="Calibri" panose="020B0604020202020204" pitchFamily="34" charset="0"/>
              <a:buChar char="›"/>
              <a:defRPr sz="1700" kern="1200">
                <a:solidFill>
                  <a:schemeClr val="tx1"/>
                </a:solidFill>
                <a:latin typeface="+mn-lt"/>
                <a:ea typeface="+mn-ea"/>
                <a:cs typeface="+mn-cs"/>
              </a:defRPr>
            </a:lvl3pPr>
            <a:lvl4pPr marL="0" indent="0" algn="l" defTabSz="1177226" rtl="0" eaLnBrk="1" latinLnBrk="0" hangingPunct="1">
              <a:lnSpc>
                <a:spcPct val="120000"/>
              </a:lnSpc>
              <a:spcBef>
                <a:spcPts val="0"/>
              </a:spcBef>
              <a:buClrTx/>
              <a:buSzPct val="25000"/>
              <a:buFont typeface="Calibri" panose="020B0604030504040204" pitchFamily="34" charset="0"/>
              <a:buChar char="'"/>
              <a:defRPr sz="1700" kern="1200">
                <a:solidFill>
                  <a:schemeClr val="tx1"/>
                </a:solidFill>
                <a:latin typeface="+mn-lt"/>
                <a:ea typeface="+mn-ea"/>
                <a:cs typeface="+mn-cs"/>
              </a:defRPr>
            </a:lvl4pPr>
            <a:lvl5pPr marL="0" indent="0" algn="l" defTabSz="1177226" rtl="0" eaLnBrk="1" latinLnBrk="0" hangingPunct="1">
              <a:lnSpc>
                <a:spcPct val="120000"/>
              </a:lnSpc>
              <a:spcBef>
                <a:spcPts val="0"/>
              </a:spcBef>
              <a:buClr>
                <a:schemeClr val="tx1"/>
              </a:buClr>
              <a:buSzPct val="25000"/>
              <a:buFont typeface="Calibri" panose="020B0604030504040204" pitchFamily="34" charset="0"/>
              <a:buChar char="'"/>
              <a:defRPr sz="1700" b="1" kern="1200" cap="none" baseline="0">
                <a:solidFill>
                  <a:schemeClr val="tx2"/>
                </a:solidFill>
                <a:latin typeface="+mj-lt"/>
                <a:ea typeface="+mn-ea"/>
                <a:cs typeface="+mn-cs"/>
              </a:defRPr>
            </a:lvl5pPr>
            <a:lvl6pPr marL="3237376"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6pPr>
            <a:lvl7pPr marL="3825989"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7pPr>
            <a:lvl8pPr marL="4414602"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8pPr>
            <a:lvl9pPr marL="5003215" indent="-294308" algn="l" defTabSz="1177226" rtl="0" eaLnBrk="1" latinLnBrk="0" hangingPunct="1">
              <a:lnSpc>
                <a:spcPct val="90000"/>
              </a:lnSpc>
              <a:spcBef>
                <a:spcPts val="643"/>
              </a:spcBef>
              <a:buFont typeface="Calibri" panose="020B0604020202020204" pitchFamily="34" charset="0"/>
              <a:buChar char="•"/>
              <a:defRPr sz="2317" kern="1200">
                <a:solidFill>
                  <a:schemeClr val="tx1"/>
                </a:solidFill>
                <a:latin typeface="+mn-lt"/>
                <a:ea typeface="+mn-ea"/>
                <a:cs typeface="+mn-cs"/>
              </a:defRPr>
            </a:lvl9pPr>
          </a:lstStyle>
          <a:p>
            <a:pPr marL="0" indent="0">
              <a:lnSpc>
                <a:spcPct val="100000"/>
              </a:lnSpc>
              <a:buFont typeface="Calibri" panose="020B0604020202020204" pitchFamily="34" charset="0"/>
              <a:buNone/>
            </a:pPr>
            <a:r>
              <a:rPr lang="nl-NL" dirty="0"/>
              <a:t>‘Flexibilisering verwijst naar het herontwerpen van de structuur en vormgeving van het onderwijsaanbod op opleidingsniveau, waarbij de individuele student (i.p.v. een cohort) als uitgangspunt genomen wordt’.  (</a:t>
            </a:r>
            <a:r>
              <a:rPr lang="nl-NL" dirty="0" err="1"/>
              <a:t>Gijsbertse</a:t>
            </a:r>
            <a:r>
              <a:rPr lang="nl-NL" dirty="0"/>
              <a:t>, 2020). </a:t>
            </a:r>
            <a:endParaRPr lang="en-US" dirty="0"/>
          </a:p>
          <a:p>
            <a:pPr marL="0" indent="0">
              <a:buFont typeface="Calibri" panose="020B0604020202020204" pitchFamily="34" charset="0"/>
              <a:buNone/>
            </a:pPr>
            <a:endParaRPr lang="en-GB" sz="1600" dirty="0"/>
          </a:p>
        </p:txBody>
      </p:sp>
    </p:spTree>
    <p:extLst>
      <p:ext uri="{BB962C8B-B14F-4D97-AF65-F5344CB8AC3E}">
        <p14:creationId xmlns:p14="http://schemas.microsoft.com/office/powerpoint/2010/main" val="81079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687167-9837-08A3-EB6E-5BEAE5DA2241}"/>
              </a:ext>
            </a:extLst>
          </p:cNvPr>
          <p:cNvSpPr>
            <a:spLocks noGrp="1"/>
          </p:cNvSpPr>
          <p:nvPr>
            <p:ph type="title"/>
          </p:nvPr>
        </p:nvSpPr>
        <p:spPr/>
        <p:txBody>
          <a:bodyPr/>
          <a:lstStyle/>
          <a:p>
            <a:r>
              <a:rPr lang="en-US" dirty="0"/>
              <a:t>Het Versnellingsplan</a:t>
            </a:r>
            <a:endParaRPr lang="en-GB" dirty="0"/>
          </a:p>
        </p:txBody>
      </p:sp>
      <p:sp>
        <p:nvSpPr>
          <p:cNvPr id="3" name="Content Placeholder 2">
            <a:extLst>
              <a:ext uri="{FF2B5EF4-FFF2-40B4-BE49-F238E27FC236}">
                <a16:creationId xmlns:a16="http://schemas.microsoft.com/office/drawing/2014/main" id="{C3674CD3-CB4C-8580-BDA3-AB2FB6879693}"/>
              </a:ext>
            </a:extLst>
          </p:cNvPr>
          <p:cNvSpPr>
            <a:spLocks noGrp="1"/>
          </p:cNvSpPr>
          <p:nvPr>
            <p:ph idx="1"/>
          </p:nvPr>
        </p:nvSpPr>
        <p:spPr/>
        <p:txBody>
          <a:bodyPr>
            <a:normAutofit/>
          </a:bodyPr>
          <a:lstStyle/>
          <a:p>
            <a:r>
              <a:rPr lang="en-US" sz="2000" dirty="0" err="1"/>
              <a:t>Vierjarig</a:t>
            </a:r>
            <a:r>
              <a:rPr lang="en-US" sz="2000" dirty="0"/>
              <a:t> </a:t>
            </a:r>
            <a:r>
              <a:rPr lang="en-US" sz="2000" dirty="0" err="1"/>
              <a:t>programma</a:t>
            </a:r>
            <a:r>
              <a:rPr lang="en-US" sz="2000" dirty="0"/>
              <a:t> tussen 2019 </a:t>
            </a:r>
            <a:r>
              <a:rPr lang="en-US" sz="2000" dirty="0" err="1"/>
              <a:t>en</a:t>
            </a:r>
            <a:r>
              <a:rPr lang="en-US" sz="2000" dirty="0"/>
              <a:t> 2022</a:t>
            </a:r>
          </a:p>
          <a:p>
            <a:r>
              <a:rPr lang="en-US" sz="2000" dirty="0"/>
              <a:t>Ca 130 professionals van 36 </a:t>
            </a:r>
            <a:r>
              <a:rPr lang="en-US" sz="2000" dirty="0" err="1"/>
              <a:t>instellingen</a:t>
            </a:r>
            <a:r>
              <a:rPr lang="en-US" sz="2000" dirty="0"/>
              <a:t> </a:t>
            </a:r>
          </a:p>
          <a:p>
            <a:r>
              <a:rPr lang="en-US" sz="2000" dirty="0"/>
              <a:t>7 zones </a:t>
            </a:r>
            <a:r>
              <a:rPr lang="en-US" sz="2000" dirty="0" err="1"/>
              <a:t>en</a:t>
            </a:r>
            <a:r>
              <a:rPr lang="en-US" sz="2000" dirty="0"/>
              <a:t> 3 </a:t>
            </a:r>
            <a:r>
              <a:rPr lang="en-US" sz="2000" dirty="0" err="1"/>
              <a:t>werkgroepen</a:t>
            </a:r>
            <a:r>
              <a:rPr lang="en-US" sz="2000" dirty="0"/>
              <a:t> </a:t>
            </a:r>
          </a:p>
          <a:p>
            <a:r>
              <a:rPr lang="en-US" sz="2000" dirty="0" err="1"/>
              <a:t>Kennisbank</a:t>
            </a:r>
            <a:r>
              <a:rPr lang="en-US" sz="2000" dirty="0"/>
              <a:t> van </a:t>
            </a:r>
            <a:r>
              <a:rPr lang="en-US" sz="2000" dirty="0" err="1"/>
              <a:t>publikaties</a:t>
            </a:r>
            <a:r>
              <a:rPr lang="en-US" sz="2000" dirty="0"/>
              <a:t>, </a:t>
            </a:r>
            <a:r>
              <a:rPr lang="en-US" sz="2000" dirty="0" err="1"/>
              <a:t>producten</a:t>
            </a:r>
            <a:r>
              <a:rPr lang="en-US" sz="2000" dirty="0"/>
              <a:t>, pilots </a:t>
            </a:r>
            <a:r>
              <a:rPr lang="en-US" sz="2000" dirty="0" err="1"/>
              <a:t>en</a:t>
            </a:r>
            <a:r>
              <a:rPr lang="en-US" sz="2000" dirty="0"/>
              <a:t> </a:t>
            </a:r>
            <a:r>
              <a:rPr lang="en-US" sz="2000" dirty="0" err="1"/>
              <a:t>projecten</a:t>
            </a:r>
            <a:endParaRPr lang="en-US" sz="2000" dirty="0"/>
          </a:p>
          <a:p>
            <a:r>
              <a:rPr lang="en-US" sz="2000" dirty="0" err="1"/>
              <a:t>Sterke</a:t>
            </a:r>
            <a:r>
              <a:rPr lang="en-US" sz="2000" dirty="0"/>
              <a:t> </a:t>
            </a:r>
            <a:r>
              <a:rPr lang="en-US" sz="2000" dirty="0" err="1"/>
              <a:t>netwerk</a:t>
            </a:r>
            <a:endParaRPr lang="en-GB" sz="2000" dirty="0"/>
          </a:p>
        </p:txBody>
      </p:sp>
      <p:pic>
        <p:nvPicPr>
          <p:cNvPr id="5" name="Picture 4">
            <a:extLst>
              <a:ext uri="{FF2B5EF4-FFF2-40B4-BE49-F238E27FC236}">
                <a16:creationId xmlns:a16="http://schemas.microsoft.com/office/drawing/2014/main" id="{FFE1486E-E6FB-CD3C-62DC-71C0A5BB85A5}"/>
              </a:ext>
            </a:extLst>
          </p:cNvPr>
          <p:cNvPicPr>
            <a:picLocks noChangeAspect="1"/>
          </p:cNvPicPr>
          <p:nvPr/>
        </p:nvPicPr>
        <p:blipFill>
          <a:blip r:embed="rId2"/>
          <a:stretch>
            <a:fillRect/>
          </a:stretch>
        </p:blipFill>
        <p:spPr>
          <a:xfrm>
            <a:off x="6136640" y="4199868"/>
            <a:ext cx="5383848" cy="2214856"/>
          </a:xfrm>
          <a:prstGeom prst="rect">
            <a:avLst/>
          </a:prstGeom>
        </p:spPr>
      </p:pic>
    </p:spTree>
    <p:extLst>
      <p:ext uri="{BB962C8B-B14F-4D97-AF65-F5344CB8AC3E}">
        <p14:creationId xmlns:p14="http://schemas.microsoft.com/office/powerpoint/2010/main" val="3940178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6BDAAB-7550-47E5-A26F-11E67EA6A09E}"/>
              </a:ext>
            </a:extLst>
          </p:cNvPr>
          <p:cNvPicPr>
            <a:picLocks noChangeAspect="1"/>
          </p:cNvPicPr>
          <p:nvPr/>
        </p:nvPicPr>
        <p:blipFill>
          <a:blip r:embed="rId3"/>
          <a:stretch>
            <a:fillRect/>
          </a:stretch>
        </p:blipFill>
        <p:spPr>
          <a:xfrm>
            <a:off x="6533817" y="1598972"/>
            <a:ext cx="4359058" cy="4588809"/>
          </a:xfrm>
          <a:prstGeom prst="rect">
            <a:avLst/>
          </a:prstGeom>
        </p:spPr>
      </p:pic>
      <p:sp>
        <p:nvSpPr>
          <p:cNvPr id="5" name="Title 1">
            <a:extLst>
              <a:ext uri="{FF2B5EF4-FFF2-40B4-BE49-F238E27FC236}">
                <a16:creationId xmlns:a16="http://schemas.microsoft.com/office/drawing/2014/main" id="{70F0390D-8F03-483C-94EB-89A2F6F5DD6A}"/>
              </a:ext>
            </a:extLst>
          </p:cNvPr>
          <p:cNvSpPr txBox="1">
            <a:spLocks/>
          </p:cNvSpPr>
          <p:nvPr/>
        </p:nvSpPr>
        <p:spPr>
          <a:xfrm>
            <a:off x="627613" y="1817295"/>
            <a:ext cx="7297784" cy="4370486"/>
          </a:xfrm>
          <a:prstGeom prst="rect">
            <a:avLst/>
          </a:prstGeom>
        </p:spPr>
        <p:txBody>
          <a:bodyPr/>
          <a:lstStyle>
            <a:lvl1pPr algn="l" defTabSz="1177226" rtl="0" eaLnBrk="1" latinLnBrk="0" hangingPunct="1">
              <a:lnSpc>
                <a:spcPct val="100000"/>
              </a:lnSpc>
              <a:spcBef>
                <a:spcPct val="0"/>
              </a:spcBef>
              <a:buNone/>
              <a:defRPr sz="2650" b="1" kern="1200" cap="none" baseline="0">
                <a:solidFill>
                  <a:schemeClr val="tx2"/>
                </a:solidFill>
                <a:latin typeface="+mj-lt"/>
                <a:ea typeface="+mj-ea"/>
                <a:cs typeface="+mj-cs"/>
              </a:defRPr>
            </a:lvl1pPr>
          </a:lstStyle>
          <a:p>
            <a:pPr marL="0" marR="0" lvl="0" indent="0" algn="l" defTabSz="1177226" rtl="0" eaLnBrk="1" fontAlgn="auto" latinLnBrk="0" hangingPunct="1">
              <a:lnSpc>
                <a:spcPct val="100000"/>
              </a:lnSpc>
              <a:spcBef>
                <a:spcPct val="0"/>
              </a:spcBef>
              <a:spcAft>
                <a:spcPts val="0"/>
              </a:spcAft>
              <a:buClrTx/>
              <a:buSzTx/>
              <a:buFontTx/>
              <a:buNone/>
              <a:tabLst/>
              <a:defRPr/>
            </a:pPr>
            <a:r>
              <a:rPr kumimoji="0" lang="nl-NL" sz="2650" b="1" i="0" u="none" strike="noStrike" kern="1200" cap="none" spc="0" normalizeH="0" baseline="0" noProof="0" dirty="0">
                <a:ln>
                  <a:noFill/>
                </a:ln>
                <a:solidFill>
                  <a:srgbClr val="009FE3"/>
                </a:solidFill>
                <a:effectLst/>
                <a:uLnTx/>
                <a:uFillTx/>
                <a:latin typeface="Montserrat Medium"/>
                <a:ea typeface="+mj-ea"/>
                <a:cs typeface="+mj-cs"/>
              </a:rPr>
              <a:t>De Studentroutes</a:t>
            </a:r>
          </a:p>
          <a:p>
            <a:pPr marL="0" marR="0" lvl="0" indent="0" algn="l" defTabSz="1177226" rtl="0" eaLnBrk="1" fontAlgn="auto" latinLnBrk="0" hangingPunct="1">
              <a:lnSpc>
                <a:spcPct val="100000"/>
              </a:lnSpc>
              <a:spcBef>
                <a:spcPct val="0"/>
              </a:spcBef>
              <a:spcAft>
                <a:spcPts val="0"/>
              </a:spcAft>
              <a:buClrTx/>
              <a:buSzTx/>
              <a:buFontTx/>
              <a:buNone/>
              <a:tabLst/>
              <a:defRPr/>
            </a:pPr>
            <a:endParaRPr kumimoji="0" lang="nl-NL" sz="2650" b="1" i="0" u="none" strike="noStrike" kern="1200" cap="none" spc="0" normalizeH="0" baseline="0" noProof="0" dirty="0">
              <a:ln>
                <a:noFill/>
              </a:ln>
              <a:solidFill>
                <a:srgbClr val="009FE3"/>
              </a:solidFill>
              <a:effectLst/>
              <a:uLnTx/>
              <a:uFillTx/>
              <a:latin typeface="Montserrat Medium"/>
              <a:ea typeface="+mj-ea"/>
              <a:cs typeface="+mj-cs"/>
            </a:endParaRPr>
          </a:p>
          <a:p>
            <a:pPr marL="479948" marR="0" lvl="1" indent="-228600" algn="l" defTabSz="502697" rtl="0" eaLnBrk="1" fontAlgn="auto" latinLnBrk="0" hangingPunct="1">
              <a:lnSpc>
                <a:spcPct val="100000"/>
              </a:lnSpc>
              <a:spcBef>
                <a:spcPts val="0"/>
              </a:spcBef>
              <a:spcAft>
                <a:spcPts val="0"/>
              </a:spcAft>
              <a:buClrTx/>
              <a:buSzTx/>
              <a:buFont typeface="+mj-lt"/>
              <a:buAutoNum type="arabicPeriod"/>
              <a:tabLst/>
              <a:defRPr/>
            </a:pPr>
            <a:r>
              <a:rPr kumimoji="0" lang="nl-NL" sz="2800" b="0" i="0" u="none" strike="noStrike" kern="1200" cap="none" spc="0" normalizeH="0" baseline="0" noProof="0" dirty="0">
                <a:ln>
                  <a:noFill/>
                </a:ln>
                <a:solidFill>
                  <a:srgbClr val="001E28"/>
                </a:solidFill>
                <a:effectLst/>
                <a:uLnTx/>
                <a:uFillTx/>
                <a:latin typeface="Montserrat"/>
                <a:ea typeface="+mn-ea"/>
                <a:cs typeface="+mn-cs"/>
              </a:rPr>
              <a:t>Eigen tempo</a:t>
            </a:r>
          </a:p>
          <a:p>
            <a:pPr marL="479948" marR="0" lvl="1" indent="-228600" algn="l" defTabSz="502697" rtl="0" eaLnBrk="1" fontAlgn="auto" latinLnBrk="0" hangingPunct="1">
              <a:lnSpc>
                <a:spcPct val="100000"/>
              </a:lnSpc>
              <a:spcBef>
                <a:spcPts val="0"/>
              </a:spcBef>
              <a:spcAft>
                <a:spcPts val="0"/>
              </a:spcAft>
              <a:buClrTx/>
              <a:buSzTx/>
              <a:buFont typeface="+mj-lt"/>
              <a:buAutoNum type="arabicPeriod"/>
              <a:tabLst/>
              <a:defRPr/>
            </a:pPr>
            <a:r>
              <a:rPr kumimoji="0" lang="nl-NL" sz="2800" b="0" i="0" u="none" strike="noStrike" kern="1200" cap="none" spc="0" normalizeH="0" baseline="0" noProof="0" dirty="0">
                <a:ln>
                  <a:noFill/>
                </a:ln>
                <a:solidFill>
                  <a:srgbClr val="001E28"/>
                </a:solidFill>
                <a:effectLst/>
                <a:uLnTx/>
                <a:uFillTx/>
                <a:latin typeface="Montserrat"/>
                <a:ea typeface="+mn-ea"/>
                <a:cs typeface="+mn-cs"/>
              </a:rPr>
              <a:t>Buiten de Gebaande Paden</a:t>
            </a:r>
          </a:p>
          <a:p>
            <a:pPr marL="479948" marR="0" lvl="1" indent="-228600" algn="l" defTabSz="502697" rtl="0" eaLnBrk="1" fontAlgn="auto" latinLnBrk="0" hangingPunct="1">
              <a:lnSpc>
                <a:spcPct val="100000"/>
              </a:lnSpc>
              <a:spcBef>
                <a:spcPts val="0"/>
              </a:spcBef>
              <a:spcAft>
                <a:spcPts val="0"/>
              </a:spcAft>
              <a:buClrTx/>
              <a:buSzTx/>
              <a:buFont typeface="+mj-lt"/>
              <a:buAutoNum type="arabicPeriod"/>
              <a:tabLst/>
              <a:defRPr/>
            </a:pPr>
            <a:r>
              <a:rPr kumimoji="0" lang="nl-NL" sz="2800" b="0" i="0" u="none" strike="noStrike" kern="1200" cap="none" spc="0" normalizeH="0" baseline="0" noProof="0" dirty="0">
                <a:ln>
                  <a:noFill/>
                </a:ln>
                <a:solidFill>
                  <a:srgbClr val="001E28"/>
                </a:solidFill>
                <a:effectLst/>
                <a:uLnTx/>
                <a:uFillTx/>
                <a:latin typeface="Montserrat"/>
                <a:ea typeface="+mn-ea"/>
                <a:cs typeface="+mn-cs"/>
              </a:rPr>
              <a:t>Mijn Diploma</a:t>
            </a:r>
          </a:p>
          <a:p>
            <a:pPr marL="479948" marR="0" lvl="1" indent="-228600" algn="l" defTabSz="502697" rtl="0" eaLnBrk="1" fontAlgn="auto" latinLnBrk="0" hangingPunct="1">
              <a:lnSpc>
                <a:spcPct val="100000"/>
              </a:lnSpc>
              <a:spcBef>
                <a:spcPts val="0"/>
              </a:spcBef>
              <a:spcAft>
                <a:spcPts val="0"/>
              </a:spcAft>
              <a:buClrTx/>
              <a:buSzTx/>
              <a:buFont typeface="+mj-lt"/>
              <a:buAutoNum type="arabicPeriod"/>
              <a:tabLst/>
              <a:defRPr/>
            </a:pPr>
            <a:r>
              <a:rPr kumimoji="0" lang="nl-NL" sz="2800" b="0" i="0" u="none" strike="noStrike" kern="1200" cap="none" spc="0" normalizeH="0" baseline="0" noProof="0" dirty="0">
                <a:ln>
                  <a:noFill/>
                </a:ln>
                <a:solidFill>
                  <a:srgbClr val="001E28"/>
                </a:solidFill>
                <a:effectLst/>
                <a:uLnTx/>
                <a:uFillTx/>
                <a:latin typeface="Montserrat"/>
                <a:ea typeface="+mn-ea"/>
                <a:cs typeface="+mn-cs"/>
              </a:rPr>
              <a:t>Modulair Studeren</a:t>
            </a:r>
          </a:p>
          <a:p>
            <a:pPr marL="0" marR="0" lvl="0" indent="0" algn="l" defTabSz="1177226" rtl="0" eaLnBrk="1" fontAlgn="auto" latinLnBrk="0" hangingPunct="1">
              <a:lnSpc>
                <a:spcPct val="100000"/>
              </a:lnSpc>
              <a:spcBef>
                <a:spcPct val="0"/>
              </a:spcBef>
              <a:spcAft>
                <a:spcPts val="0"/>
              </a:spcAft>
              <a:buClrTx/>
              <a:buSzTx/>
              <a:buFontTx/>
              <a:buNone/>
              <a:tabLst/>
              <a:defRPr/>
            </a:pPr>
            <a:endParaRPr kumimoji="0" lang="nl-NL" sz="2650" b="1" i="0" u="none" strike="noStrike" kern="1200" cap="none" spc="0" normalizeH="0" baseline="0" noProof="0" dirty="0">
              <a:ln>
                <a:noFill/>
              </a:ln>
              <a:solidFill>
                <a:srgbClr val="009FE3"/>
              </a:solidFill>
              <a:effectLst/>
              <a:uLnTx/>
              <a:uFillTx/>
              <a:latin typeface="Montserrat Medium"/>
              <a:ea typeface="+mj-ea"/>
              <a:cs typeface="+mj-cs"/>
            </a:endParaRPr>
          </a:p>
        </p:txBody>
      </p:sp>
    </p:spTree>
    <p:extLst>
      <p:ext uri="{BB962C8B-B14F-4D97-AF65-F5344CB8AC3E}">
        <p14:creationId xmlns:p14="http://schemas.microsoft.com/office/powerpoint/2010/main" val="5647191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473019-37D6-810C-D797-E6F4E567C7C6}"/>
              </a:ext>
            </a:extLst>
          </p:cNvPr>
          <p:cNvSpPr>
            <a:spLocks noGrp="1"/>
          </p:cNvSpPr>
          <p:nvPr>
            <p:ph type="title"/>
          </p:nvPr>
        </p:nvSpPr>
        <p:spPr>
          <a:xfrm>
            <a:off x="822960" y="1969016"/>
            <a:ext cx="5149850" cy="375158"/>
          </a:xfrm>
        </p:spPr>
        <p:txBody>
          <a:bodyPr/>
          <a:lstStyle/>
          <a:p>
            <a:r>
              <a:rPr lang="en-US" dirty="0" err="1"/>
              <a:t>Studentroute</a:t>
            </a:r>
            <a:r>
              <a:rPr lang="en-US" dirty="0"/>
              <a:t> “Eigen Tempo” </a:t>
            </a:r>
          </a:p>
        </p:txBody>
      </p:sp>
      <p:sp>
        <p:nvSpPr>
          <p:cNvPr id="9" name="Text Placeholder 2">
            <a:extLst>
              <a:ext uri="{FF2B5EF4-FFF2-40B4-BE49-F238E27FC236}">
                <a16:creationId xmlns:a16="http://schemas.microsoft.com/office/drawing/2014/main" id="{65D8FC01-FF6F-5C75-D59C-2EA19684CEB2}"/>
              </a:ext>
            </a:extLst>
          </p:cNvPr>
          <p:cNvSpPr>
            <a:spLocks noGrp="1"/>
          </p:cNvSpPr>
          <p:nvPr>
            <p:ph type="body" sz="quarter" idx="11"/>
          </p:nvPr>
        </p:nvSpPr>
        <p:spPr>
          <a:xfrm>
            <a:off x="822960" y="2628000"/>
            <a:ext cx="5982653" cy="3189287"/>
          </a:xfrm>
        </p:spPr>
        <p:txBody>
          <a:bodyPr>
            <a:normAutofit lnSpcReduction="10000"/>
          </a:bodyPr>
          <a:lstStyle/>
          <a:p>
            <a:r>
              <a:rPr lang="nl-NL" sz="1800" dirty="0"/>
              <a:t>De student studeert aan één instelling binnen één programma, maar kan de opleiding in eigen tempo doorlopen (versnellen of vertragen).</a:t>
            </a:r>
          </a:p>
          <a:p>
            <a:pPr marL="0" indent="0">
              <a:buNone/>
            </a:pPr>
            <a:endParaRPr lang="nl-NL" sz="1800" dirty="0"/>
          </a:p>
          <a:p>
            <a:r>
              <a:rPr lang="nl-NL" sz="1800" dirty="0"/>
              <a:t>De student kan studie combineren met belangrijke andere activiteiten, zoals bijvoorbeeld: een baan, startup, sporten, bestuurstaken of mantelzorg.</a:t>
            </a:r>
          </a:p>
          <a:p>
            <a:pPr marL="0" indent="0">
              <a:buNone/>
            </a:pPr>
            <a:endParaRPr lang="nl-NL" sz="1800" dirty="0"/>
          </a:p>
          <a:p>
            <a:pPr marL="0" indent="0">
              <a:buNone/>
            </a:pPr>
            <a:r>
              <a:rPr lang="nl-NL" sz="1800" dirty="0"/>
              <a:t>&gt; OCW pilot ‘</a:t>
            </a:r>
            <a:r>
              <a:rPr lang="nl-NL" sz="1800" dirty="0" err="1"/>
              <a:t>flexstuderen</a:t>
            </a:r>
            <a:r>
              <a:rPr lang="nl-NL" sz="1800" dirty="0"/>
              <a:t> (betalen per studiepunt)’</a:t>
            </a:r>
            <a:endParaRPr lang="en-US" sz="1800" dirty="0"/>
          </a:p>
        </p:txBody>
      </p:sp>
      <p:pic>
        <p:nvPicPr>
          <p:cNvPr id="4" name="Picture Placeholder 3" descr="A picture containing toy&#10;&#10;Description automatically generated">
            <a:extLst>
              <a:ext uri="{FF2B5EF4-FFF2-40B4-BE49-F238E27FC236}">
                <a16:creationId xmlns:a16="http://schemas.microsoft.com/office/drawing/2014/main" id="{D6761930-2265-71DC-5295-0E4656365C2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7767" r="7767"/>
          <a:stretch>
            <a:fillRect/>
          </a:stretch>
        </p:blipFill>
        <p:spPr>
          <a:xfrm>
            <a:off x="7038975" y="0"/>
            <a:ext cx="4481513" cy="6480175"/>
          </a:xfrm>
        </p:spPr>
      </p:pic>
    </p:spTree>
    <p:extLst>
      <p:ext uri="{BB962C8B-B14F-4D97-AF65-F5344CB8AC3E}">
        <p14:creationId xmlns:p14="http://schemas.microsoft.com/office/powerpoint/2010/main" val="1863091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43A3DC-4616-BC18-373B-3925034F5151}"/>
              </a:ext>
            </a:extLst>
          </p:cNvPr>
          <p:cNvSpPr>
            <a:spLocks noGrp="1"/>
          </p:cNvSpPr>
          <p:nvPr>
            <p:ph type="title"/>
          </p:nvPr>
        </p:nvSpPr>
        <p:spPr>
          <a:xfrm>
            <a:off x="1239520" y="1969016"/>
            <a:ext cx="7714027" cy="375158"/>
          </a:xfrm>
        </p:spPr>
        <p:txBody>
          <a:bodyPr/>
          <a:lstStyle/>
          <a:p>
            <a:r>
              <a:rPr lang="en-US" dirty="0" err="1"/>
              <a:t>Studentroute</a:t>
            </a:r>
            <a:r>
              <a:rPr lang="en-US" dirty="0"/>
              <a:t> “Eigen tempo”, </a:t>
            </a:r>
            <a:r>
              <a:rPr lang="en-US" dirty="0" err="1"/>
              <a:t>vervolg</a:t>
            </a:r>
            <a:endParaRPr lang="en-GB" dirty="0"/>
          </a:p>
        </p:txBody>
      </p:sp>
      <p:graphicFrame>
        <p:nvGraphicFramePr>
          <p:cNvPr id="12" name="Content Placeholder 11">
            <a:extLst>
              <a:ext uri="{FF2B5EF4-FFF2-40B4-BE49-F238E27FC236}">
                <a16:creationId xmlns:a16="http://schemas.microsoft.com/office/drawing/2014/main" id="{67AF153B-6872-88DE-A888-26ADD980B087}"/>
              </a:ext>
            </a:extLst>
          </p:cNvPr>
          <p:cNvGraphicFramePr>
            <a:graphicFrameLocks noGrp="1"/>
          </p:cNvGraphicFramePr>
          <p:nvPr>
            <p:ph idx="1"/>
            <p:extLst>
              <p:ext uri="{D42A27DB-BD31-4B8C-83A1-F6EECF244321}">
                <p14:modId xmlns:p14="http://schemas.microsoft.com/office/powerpoint/2010/main" val="712547007"/>
              </p:ext>
            </p:extLst>
          </p:nvPr>
        </p:nvGraphicFramePr>
        <p:xfrm>
          <a:off x="1239840" y="2627313"/>
          <a:ext cx="6317098" cy="3144837"/>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9F36E4CC-D69D-4F04-938C-A23C54CC9ED1}"/>
              </a:ext>
            </a:extLst>
          </p:cNvPr>
          <p:cNvSpPr txBox="1"/>
          <p:nvPr/>
        </p:nvSpPr>
        <p:spPr>
          <a:xfrm>
            <a:off x="3453223" y="5772150"/>
            <a:ext cx="4614041" cy="461665"/>
          </a:xfrm>
          <a:prstGeom prst="rect">
            <a:avLst/>
          </a:prstGeom>
          <a:noFill/>
        </p:spPr>
        <p:txBody>
          <a:bodyPr wrap="square" rtlCol="0">
            <a:spAutoFit/>
          </a:bodyPr>
          <a:lstStyle/>
          <a:p>
            <a:r>
              <a:rPr lang="nl-NL" sz="1200" dirty="0">
                <a:latin typeface="Calibri" panose="020F0502020204030204" pitchFamily="34" charset="0"/>
                <a:ea typeface="Calibri" panose="020F0502020204030204" pitchFamily="34" charset="0"/>
              </a:rPr>
              <a:t>B</a:t>
            </a:r>
            <a:r>
              <a:rPr lang="nl-NL" sz="1200" dirty="0">
                <a:effectLst/>
                <a:latin typeface="Calibri" panose="020F0502020204030204" pitchFamily="34" charset="0"/>
                <a:ea typeface="Calibri" panose="020F0502020204030204" pitchFamily="34" charset="0"/>
              </a:rPr>
              <a:t>ron: Vereniging Hogescholen, </a:t>
            </a:r>
            <a:r>
              <a:rPr lang="nl-NL" sz="1200" u="sng" dirty="0">
                <a:solidFill>
                  <a:srgbClr val="0000FF"/>
                </a:solidFill>
                <a:effectLst/>
                <a:latin typeface="Calibri" panose="020F0502020204030204" pitchFamily="34" charset="0"/>
                <a:ea typeface="Calibri" panose="020F0502020204030204" pitchFamily="34" charset="0"/>
                <a:hlinkClick r:id="rId4"/>
              </a:rPr>
              <a:t>Dashboard studiesucces, uitval en studiewissel</a:t>
            </a:r>
            <a:r>
              <a:rPr lang="nl-NL" sz="1200" dirty="0">
                <a:effectLst/>
                <a:latin typeface="Calibri" panose="020F0502020204030204" pitchFamily="34" charset="0"/>
                <a:ea typeface="Calibri" panose="020F0502020204030204" pitchFamily="34" charset="0"/>
              </a:rPr>
              <a:t>, File </a:t>
            </a:r>
            <a:r>
              <a:rPr lang="nl-NL" sz="1200" dirty="0" err="1">
                <a:effectLst/>
                <a:latin typeface="Calibri" panose="020F0502020204030204" pitchFamily="34" charset="0"/>
                <a:ea typeface="Calibri" panose="020F0502020204030204" pitchFamily="34" charset="0"/>
              </a:rPr>
              <a:t>created</a:t>
            </a:r>
            <a:r>
              <a:rPr lang="nl-NL" sz="1200" dirty="0">
                <a:effectLst/>
                <a:latin typeface="Calibri" panose="020F0502020204030204" pitchFamily="34" charset="0"/>
                <a:ea typeface="Calibri" panose="020F0502020204030204" pitchFamily="34" charset="0"/>
              </a:rPr>
              <a:t> on: 10/25/2022 9:15:13 PM</a:t>
            </a:r>
            <a:endParaRPr lang="en-GB" sz="700" dirty="0"/>
          </a:p>
        </p:txBody>
      </p:sp>
      <p:sp>
        <p:nvSpPr>
          <p:cNvPr id="14" name="TextBox 13">
            <a:extLst>
              <a:ext uri="{FF2B5EF4-FFF2-40B4-BE49-F238E27FC236}">
                <a16:creationId xmlns:a16="http://schemas.microsoft.com/office/drawing/2014/main" id="{745E8EBD-6A49-6167-988B-11C681E79DF6}"/>
              </a:ext>
            </a:extLst>
          </p:cNvPr>
          <p:cNvSpPr txBox="1"/>
          <p:nvPr/>
        </p:nvSpPr>
        <p:spPr>
          <a:xfrm>
            <a:off x="8067264" y="2627313"/>
            <a:ext cx="2956336" cy="830997"/>
          </a:xfrm>
          <a:prstGeom prst="rect">
            <a:avLst/>
          </a:prstGeom>
          <a:noFill/>
        </p:spPr>
        <p:txBody>
          <a:bodyPr wrap="square" rtlCol="0">
            <a:spAutoFit/>
          </a:bodyPr>
          <a:lstStyle/>
          <a:p>
            <a:r>
              <a:rPr lang="nl-NL" sz="1200" dirty="0">
                <a:effectLst/>
              </a:rPr>
              <a:t>Studiesucces = het aandeel van een bepaald instroomcohort dat na x aantal jaar een diploma heeft behaald.</a:t>
            </a:r>
            <a:endParaRPr lang="en-GB" sz="1200" dirty="0"/>
          </a:p>
        </p:txBody>
      </p:sp>
    </p:spTree>
    <p:extLst>
      <p:ext uri="{BB962C8B-B14F-4D97-AF65-F5344CB8AC3E}">
        <p14:creationId xmlns:p14="http://schemas.microsoft.com/office/powerpoint/2010/main" val="125708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DED0-45D0-4005-4FCA-9BEA351CCB70}"/>
              </a:ext>
            </a:extLst>
          </p:cNvPr>
          <p:cNvSpPr>
            <a:spLocks noGrp="1"/>
          </p:cNvSpPr>
          <p:nvPr>
            <p:ph type="title"/>
          </p:nvPr>
        </p:nvSpPr>
        <p:spPr>
          <a:xfrm>
            <a:off x="1656000" y="1745496"/>
            <a:ext cx="7297784" cy="375158"/>
          </a:xfrm>
        </p:spPr>
        <p:txBody>
          <a:bodyPr/>
          <a:lstStyle/>
          <a:p>
            <a:r>
              <a:rPr lang="en-US" dirty="0" err="1"/>
              <a:t>Studiesucces</a:t>
            </a:r>
            <a:r>
              <a:rPr lang="en-US" dirty="0"/>
              <a:t> of </a:t>
            </a:r>
            <a:r>
              <a:rPr lang="en-US" dirty="0" err="1"/>
              <a:t>studentsucces</a:t>
            </a:r>
            <a:r>
              <a:rPr lang="en-US" dirty="0"/>
              <a:t>?</a:t>
            </a:r>
            <a:endParaRPr lang="en-GB" dirty="0"/>
          </a:p>
        </p:txBody>
      </p:sp>
      <p:graphicFrame>
        <p:nvGraphicFramePr>
          <p:cNvPr id="8" name="Content Placeholder 7">
            <a:extLst>
              <a:ext uri="{FF2B5EF4-FFF2-40B4-BE49-F238E27FC236}">
                <a16:creationId xmlns:a16="http://schemas.microsoft.com/office/drawing/2014/main" id="{3FEFB3B0-E00A-051D-3D5A-C43643BDF875}"/>
              </a:ext>
            </a:extLst>
          </p:cNvPr>
          <p:cNvGraphicFramePr>
            <a:graphicFrameLocks noGrp="1"/>
          </p:cNvGraphicFramePr>
          <p:nvPr>
            <p:ph idx="1"/>
            <p:extLst>
              <p:ext uri="{D42A27DB-BD31-4B8C-83A1-F6EECF244321}">
                <p14:modId xmlns:p14="http://schemas.microsoft.com/office/powerpoint/2010/main" val="3514911769"/>
              </p:ext>
            </p:extLst>
          </p:nvPr>
        </p:nvGraphicFramePr>
        <p:xfrm>
          <a:off x="1655763" y="2207173"/>
          <a:ext cx="7624871" cy="3983420"/>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1E4A5F4C-857C-B4E6-7BD0-A11B3FE0ED25}"/>
              </a:ext>
            </a:extLst>
          </p:cNvPr>
          <p:cNvSpPr txBox="1"/>
          <p:nvPr/>
        </p:nvSpPr>
        <p:spPr>
          <a:xfrm>
            <a:off x="4666593" y="6190593"/>
            <a:ext cx="4614041" cy="338554"/>
          </a:xfrm>
          <a:prstGeom prst="rect">
            <a:avLst/>
          </a:prstGeom>
          <a:noFill/>
        </p:spPr>
        <p:txBody>
          <a:bodyPr wrap="square" rtlCol="0">
            <a:spAutoFit/>
          </a:bodyPr>
          <a:lstStyle/>
          <a:p>
            <a:r>
              <a:rPr lang="nl-NL" sz="800" dirty="0">
                <a:latin typeface="Calibri" panose="020F0502020204030204" pitchFamily="34" charset="0"/>
                <a:ea typeface="Calibri" panose="020F0502020204030204" pitchFamily="34" charset="0"/>
              </a:rPr>
              <a:t>B</a:t>
            </a:r>
            <a:r>
              <a:rPr lang="nl-NL" sz="800" dirty="0">
                <a:effectLst/>
                <a:latin typeface="Calibri" panose="020F0502020204030204" pitchFamily="34" charset="0"/>
                <a:ea typeface="Calibri" panose="020F0502020204030204" pitchFamily="34" charset="0"/>
              </a:rPr>
              <a:t>ron: Vereniging Hogescholen, </a:t>
            </a:r>
            <a:r>
              <a:rPr lang="nl-NL" sz="800" u="sng" dirty="0">
                <a:solidFill>
                  <a:srgbClr val="0000FF"/>
                </a:solidFill>
                <a:effectLst/>
                <a:latin typeface="Calibri" panose="020F0502020204030204" pitchFamily="34" charset="0"/>
                <a:ea typeface="Calibri" panose="020F0502020204030204" pitchFamily="34" charset="0"/>
                <a:hlinkClick r:id="rId3"/>
              </a:rPr>
              <a:t>Dashboard studiesucces, uitval en studiewissel</a:t>
            </a:r>
            <a:r>
              <a:rPr lang="nl-NL" sz="800" dirty="0">
                <a:effectLst/>
                <a:latin typeface="Calibri" panose="020F0502020204030204" pitchFamily="34" charset="0"/>
                <a:ea typeface="Calibri" panose="020F0502020204030204" pitchFamily="34" charset="0"/>
              </a:rPr>
              <a:t>, File </a:t>
            </a:r>
            <a:r>
              <a:rPr lang="nl-NL" sz="800" dirty="0" err="1">
                <a:effectLst/>
                <a:latin typeface="Calibri" panose="020F0502020204030204" pitchFamily="34" charset="0"/>
                <a:ea typeface="Calibri" panose="020F0502020204030204" pitchFamily="34" charset="0"/>
              </a:rPr>
              <a:t>created</a:t>
            </a:r>
            <a:r>
              <a:rPr lang="nl-NL" sz="800" dirty="0">
                <a:effectLst/>
                <a:latin typeface="Calibri" panose="020F0502020204030204" pitchFamily="34" charset="0"/>
                <a:ea typeface="Calibri" panose="020F0502020204030204" pitchFamily="34" charset="0"/>
              </a:rPr>
              <a:t> on: 10/25/2022 9:15:13 PM</a:t>
            </a:r>
            <a:endParaRPr lang="en-GB" sz="200" dirty="0"/>
          </a:p>
        </p:txBody>
      </p:sp>
      <p:sp>
        <p:nvSpPr>
          <p:cNvPr id="10" name="TextBox 9">
            <a:extLst>
              <a:ext uri="{FF2B5EF4-FFF2-40B4-BE49-F238E27FC236}">
                <a16:creationId xmlns:a16="http://schemas.microsoft.com/office/drawing/2014/main" id="{04FF5BA0-2428-1765-8628-F9459A24D50C}"/>
              </a:ext>
            </a:extLst>
          </p:cNvPr>
          <p:cNvSpPr txBox="1"/>
          <p:nvPr/>
        </p:nvSpPr>
        <p:spPr>
          <a:xfrm>
            <a:off x="9522372" y="2207173"/>
            <a:ext cx="1511738" cy="1384995"/>
          </a:xfrm>
          <a:prstGeom prst="rect">
            <a:avLst/>
          </a:prstGeom>
          <a:noFill/>
        </p:spPr>
        <p:txBody>
          <a:bodyPr wrap="square" rtlCol="0">
            <a:spAutoFit/>
          </a:bodyPr>
          <a:lstStyle/>
          <a:p>
            <a:r>
              <a:rPr lang="nl-NL" sz="1200" dirty="0">
                <a:effectLst/>
              </a:rPr>
              <a:t>Studiesucces = het aandeel van een bepaald instroomcohort dat na x aantal jaar een diploma heeft behaald.</a:t>
            </a:r>
            <a:endParaRPr lang="en-GB" sz="1200" dirty="0"/>
          </a:p>
        </p:txBody>
      </p:sp>
    </p:spTree>
    <p:extLst>
      <p:ext uri="{BB962C8B-B14F-4D97-AF65-F5344CB8AC3E}">
        <p14:creationId xmlns:p14="http://schemas.microsoft.com/office/powerpoint/2010/main" val="1826108072"/>
      </p:ext>
    </p:extLst>
  </p:cSld>
  <p:clrMapOvr>
    <a:masterClrMapping/>
  </p:clrMapOvr>
</p:sld>
</file>

<file path=ppt/theme/theme1.xml><?xml version="1.0" encoding="utf-8"?>
<a:theme xmlns:a="http://schemas.openxmlformats.org/drawingml/2006/main" name="Versnellingsplan - flexibilisering">
  <a:themeElements>
    <a:clrScheme name="VP F">
      <a:dk1>
        <a:srgbClr val="001E28"/>
      </a:dk1>
      <a:lt1>
        <a:sysClr val="window" lastClr="FFFFFF"/>
      </a:lt1>
      <a:dk2>
        <a:srgbClr val="009FE3"/>
      </a:dk2>
      <a:lt2>
        <a:srgbClr val="FFFFFF"/>
      </a:lt2>
      <a:accent1>
        <a:srgbClr val="001E28"/>
      </a:accent1>
      <a:accent2>
        <a:srgbClr val="312783"/>
      </a:accent2>
      <a:accent3>
        <a:srgbClr val="BD081C"/>
      </a:accent3>
      <a:accent4>
        <a:srgbClr val="ADB6BC"/>
      </a:accent4>
      <a:accent5>
        <a:srgbClr val="008438"/>
      </a:accent5>
      <a:accent6>
        <a:srgbClr val="C8006E"/>
      </a:accent6>
      <a:hlink>
        <a:srgbClr val="0DAA8D"/>
      </a:hlink>
      <a:folHlink>
        <a:srgbClr val="0DAA8D"/>
      </a:folHlink>
    </a:clrScheme>
    <a:fontScheme name="Versnellingsplan">
      <a:majorFont>
        <a:latin typeface="Montserrat Medium"/>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ersnellingsplan - flexibilisering.potx" id="{EAAC856E-1372-4A8E-999D-BAC25819DD4F}" vid="{E503BA2F-0FCB-4BAF-8D03-7629275AE42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Calibri"/>
        <a:font script="Hebr" typeface="Calibri"/>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Calibri"/>
        <a:font script="Uigh" typeface="Microsoft Uighur"/>
        <a:font script="Geor" typeface="Sylfaen"/>
        <a:font script="Armn" typeface="Calibri"/>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8E48F08-D8E5-449F-9F16-853DBDBAC674}">
  <we:reference id="wa104381063" version="1.0.0.1" store="en-001" storeType="OMEX"/>
  <we:alternateReferences>
    <we:reference id="WA104381063" version="1.0.0.1"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CF6B0C66C43E4B9ADC9CE2675FE97F" ma:contentTypeVersion="2" ma:contentTypeDescription="Create a new document." ma:contentTypeScope="" ma:versionID="5e7aa58cdcc177652e4dadc113fe818b">
  <xsd:schema xmlns:xsd="http://www.w3.org/2001/XMLSchema" xmlns:xs="http://www.w3.org/2001/XMLSchema" xmlns:p="http://schemas.microsoft.com/office/2006/metadata/properties" xmlns:ns2="5d3c6d05-4d1e-45d8-a49c-73572baa1a95" targetNamespace="http://schemas.microsoft.com/office/2006/metadata/properties" ma:root="true" ma:fieldsID="a91f31b75b3217865b2da44724af0630" ns2:_="">
    <xsd:import namespace="5d3c6d05-4d1e-45d8-a49c-73572baa1a95"/>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3c6d05-4d1e-45d8-a49c-73572baa1a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FCAF4E-9A47-4D03-BB92-0FF7F6F0ED18}">
  <ds:schemaRefs>
    <ds:schemaRef ds:uri="http://schemas.microsoft.com/sharepoint/v3/contenttype/forms"/>
  </ds:schemaRefs>
</ds:datastoreItem>
</file>

<file path=customXml/itemProps2.xml><?xml version="1.0" encoding="utf-8"?>
<ds:datastoreItem xmlns:ds="http://schemas.openxmlformats.org/officeDocument/2006/customXml" ds:itemID="{0344C649-D2F4-48F2-A65B-D550F9444B20}">
  <ds:schemaRefs>
    <ds:schemaRef ds:uri="http://schemas.microsoft.com/office/infopath/2007/PartnerControls"/>
    <ds:schemaRef ds:uri="http://purl.org/dc/elements/1.1/"/>
    <ds:schemaRef ds:uri="http://schemas.openxmlformats.org/package/2006/metadata/core-properties"/>
    <ds:schemaRef ds:uri="f6865808-57b2-4574-9a6a-07b9c231bc1a"/>
    <ds:schemaRef ds:uri="http://schemas.microsoft.com/office/2006/documentManagement/types"/>
    <ds:schemaRef ds:uri="http://schemas.microsoft.com/office/2006/metadata/properties"/>
    <ds:schemaRef ds:uri="http://www.w3.org/XML/1998/namespace"/>
    <ds:schemaRef ds:uri="http://purl.org/dc/dcmitype/"/>
    <ds:schemaRef ds:uri="http://purl.org/dc/terms/"/>
  </ds:schemaRefs>
</ds:datastoreItem>
</file>

<file path=customXml/itemProps3.xml><?xml version="1.0" encoding="utf-8"?>
<ds:datastoreItem xmlns:ds="http://schemas.openxmlformats.org/officeDocument/2006/customXml" ds:itemID="{1CD6AA58-AFB6-4856-9EBD-357684E25E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d3c6d05-4d1e-45d8-a49c-73572baa1a9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Versnellingsplan - flexibilisering</Template>
  <TotalTime>6399</TotalTime>
  <Words>1147</Words>
  <Application>Microsoft Office PowerPoint</Application>
  <PresentationFormat>Custom</PresentationFormat>
  <Paragraphs>143</Paragraphs>
  <Slides>27</Slides>
  <Notes>8</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Montserrat</vt:lpstr>
      <vt:lpstr>Montserrat Light</vt:lpstr>
      <vt:lpstr>Montserrat Medium</vt:lpstr>
      <vt:lpstr>Versnellingsplan - flexibilisering</vt:lpstr>
      <vt:lpstr>Het onderwijs in transitie, samen komen we ver  Marina Brinkman Breda University of Applied Sciences </vt:lpstr>
      <vt:lpstr>HBO Engineering conferentie  “Flexibilisering: Een vloek of een zegen?”</vt:lpstr>
      <vt:lpstr>Wat betekent flexibilisering eigenlijk? </vt:lpstr>
      <vt:lpstr>Bestaande mogelijkheden </vt:lpstr>
      <vt:lpstr>Het Versnellingsplan</vt:lpstr>
      <vt:lpstr>PowerPoint Presentation</vt:lpstr>
      <vt:lpstr>Studentroute “Eigen Tempo” </vt:lpstr>
      <vt:lpstr>Studentroute “Eigen tempo”, vervolg</vt:lpstr>
      <vt:lpstr>Studiesucces of studentsucces?</vt:lpstr>
      <vt:lpstr>Studentroute “Buiten de gebaande paden’</vt:lpstr>
      <vt:lpstr>Pilot Studentmobiliteit</vt:lpstr>
      <vt:lpstr>Studentroute “Mijn Diploma”</vt:lpstr>
      <vt:lpstr>Studentroute “Modulair studeren”</vt:lpstr>
      <vt:lpstr>Pilot Microcredentials</vt:lpstr>
      <vt:lpstr>Pilot Microcredentials, vervolg</vt:lpstr>
      <vt:lpstr>Domeinbeschrijving Engineering, 2022</vt:lpstr>
      <vt:lpstr>Meer opbrengsten, zone Flexibilsiering</vt:lpstr>
      <vt:lpstr>Digitaliseringsimpulse Onderwijs</vt:lpstr>
      <vt:lpstr>PowerPoint Presentation</vt:lpstr>
      <vt:lpstr>PowerPoint Presentation</vt:lpstr>
      <vt:lpstr>PowerPoint Presentation</vt:lpstr>
      <vt:lpstr>PowerPoint Presentation</vt:lpstr>
      <vt:lpstr>Digitaliseringsimpulse Onderwijs, subsidies</vt:lpstr>
      <vt:lpstr>PowerPoint Presentation</vt:lpstr>
      <vt:lpstr>PowerPoint Presentation</vt:lpstr>
      <vt:lpstr>Meer weten/vragen?</vt:lpstr>
      <vt:lpstr>PowerPoint Presentation</vt:lpstr>
    </vt:vector>
  </TitlesOfParts>
  <Company>Versnellingsplan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PvA 2021 Terugblik en vooruitblik</dc:title>
  <dc:creator>Harmsen, Matthijs</dc:creator>
  <dc:description>Template by Orange Pepper_x000d_
Design by Basement Graphics_x000d_
2019</dc:description>
  <cp:lastModifiedBy>Brinkman, Marina</cp:lastModifiedBy>
  <cp:revision>55</cp:revision>
  <dcterms:created xsi:type="dcterms:W3CDTF">2021-01-27T07:47:38Z</dcterms:created>
  <dcterms:modified xsi:type="dcterms:W3CDTF">2022-10-27T16:05:41Z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0x01010048CF6B0C66C43E4B9ADC9CE2675FE97F</vt:lpwstr>
  </property>
</Properties>
</file>