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0"/>
  </p:notesMasterIdLst>
  <p:sldIdLst>
    <p:sldId id="256" r:id="rId5"/>
    <p:sldId id="737" r:id="rId6"/>
    <p:sldId id="734" r:id="rId7"/>
    <p:sldId id="735" r:id="rId8"/>
    <p:sldId id="736" r:id="rId9"/>
    <p:sldId id="738" r:id="rId10"/>
    <p:sldId id="265" r:id="rId11"/>
    <p:sldId id="739" r:id="rId12"/>
    <p:sldId id="323" r:id="rId13"/>
    <p:sldId id="732" r:id="rId14"/>
    <p:sldId id="740" r:id="rId15"/>
    <p:sldId id="741" r:id="rId16"/>
    <p:sldId id="742" r:id="rId17"/>
    <p:sldId id="743" r:id="rId18"/>
    <p:sldId id="744" r:id="rId19"/>
  </p:sldIdLst>
  <p:sldSz cx="12192000" cy="6858000"/>
  <p:notesSz cx="6858000" cy="9144000"/>
  <p:embeddedFontLst>
    <p:embeddedFont>
      <p:font typeface="Arial Black" panose="020B0A04020102020204" pitchFamily="34" charset="0"/>
      <p:bold r:id="rId21"/>
    </p:embeddedFont>
    <p:embeddedFont>
      <p:font typeface="Century Gothic" panose="020B050202020202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an van geelen" initials="svg" lastIdx="1" clrIdx="0">
    <p:extLst>
      <p:ext uri="{19B8F6BF-5375-455C-9EA6-DF929625EA0E}">
        <p15:presenceInfo xmlns:p15="http://schemas.microsoft.com/office/powerpoint/2012/main" userId="S::sebastiaan@brandbunch.onmicrosoft.com::15413809-97b8-42b1-818b-d9984fe149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D0F7"/>
    <a:srgbClr val="ED0010"/>
    <a:srgbClr val="00A0D2"/>
    <a:srgbClr val="00A0D4"/>
    <a:srgbClr val="009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4F92B7-C5A3-4C08-8CCA-8CC71882CE77}" v="27" dt="2021-11-08T20:25:44.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28"/>
    <p:restoredTop sz="94704"/>
  </p:normalViewPr>
  <p:slideViewPr>
    <p:cSldViewPr snapToObjects="1" showGuides="1">
      <p:cViewPr varScale="1">
        <p:scale>
          <a:sx n="86" d="100"/>
          <a:sy n="86" d="100"/>
        </p:scale>
        <p:origin x="230" y="58"/>
      </p:cViewPr>
      <p:guideLst>
        <p:guide orient="horz" pos="2160"/>
        <p:guide pos="3840"/>
        <p:guide pos="7333"/>
      </p:guideLst>
    </p:cSldViewPr>
  </p:slideViewPr>
  <p:outlineViewPr>
    <p:cViewPr>
      <p:scale>
        <a:sx n="33" d="100"/>
        <a:sy n="33" d="100"/>
      </p:scale>
      <p:origin x="0" y="-3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5BC66C1-9637-2447-9163-D2512F5536E8}" type="datetimeFigureOut">
              <a:rPr lang="en-US" smtClean="0"/>
              <a:pPr/>
              <a:t>11/12/2021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861974-9E8E-6746-92D0-7BB71B3C7E10}" type="slidenum">
              <a:rPr lang="en-US" smtClean="0"/>
              <a:pPr/>
              <a:t>‹nr.›</a:t>
            </a:fld>
            <a:endParaRPr lang="en-US" dirty="0"/>
          </a:p>
        </p:txBody>
      </p:sp>
    </p:spTree>
    <p:extLst>
      <p:ext uri="{BB962C8B-B14F-4D97-AF65-F5344CB8AC3E}">
        <p14:creationId xmlns:p14="http://schemas.microsoft.com/office/powerpoint/2010/main" val="56589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nl-NL"/>
              <a:t>Klik om stijl te bewerken</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nl-NL"/>
              <a:t>Klikken om de tekststijl van het model te bewerken</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nl-NL"/>
              <a:t>Klik op het pictogram als u een afbeelding wilt toevoegen</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3" y="6001270"/>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0" y="6004800"/>
            <a:ext cx="1269755" cy="464400"/>
          </a:xfrm>
          <a:prstGeom prst="rect">
            <a:avLst/>
          </a:prstGeom>
        </p:spPr>
      </p:pic>
    </p:spTree>
    <p:extLst>
      <p:ext uri="{BB962C8B-B14F-4D97-AF65-F5344CB8AC3E}">
        <p14:creationId xmlns:p14="http://schemas.microsoft.com/office/powerpoint/2010/main" val="10316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11088720" cy="1314450"/>
          </a:xfrm>
        </p:spPr>
        <p:txBody>
          <a:bodyPr anchor="t"/>
          <a:lstStyle/>
          <a:p>
            <a:r>
              <a:rPr lang="nl-NL"/>
              <a:t>Klik om stijl te bewerken</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F7C8C19E-C2D3-BE43-84EB-1E2C384329F4}" type="datetime4">
              <a:rPr lang="nl-NL" smtClean="0"/>
              <a:t>12 november 2021</a:t>
            </a:fld>
            <a:endParaRPr lang="en-US" dirty="0"/>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114967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836712"/>
            <a:ext cx="11088720" cy="1169888"/>
          </a:xfrm>
        </p:spPr>
        <p:txBody>
          <a:bodyPr anchor="t">
            <a:normAutofit/>
          </a:bodyPr>
          <a:lstStyle>
            <a:lvl1pPr>
              <a:defRPr sz="3200" b="1" i="0">
                <a:solidFill>
                  <a:schemeClr val="tx1"/>
                </a:solidFill>
                <a:latin typeface="Arial Black" panose="020B0604020202020204" pitchFamily="34" charset="0"/>
              </a:defRPr>
            </a:lvl1pPr>
          </a:lstStyle>
          <a:p>
            <a:r>
              <a:rPr lang="nl-NL"/>
              <a:t>Klik om stijl te bewerken</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4005064"/>
            <a:ext cx="3457575" cy="2160786"/>
          </a:xfrm>
        </p:spPr>
        <p:txBody>
          <a:bodyPr numCol="1" spcCol="1008000"/>
          <a:lstStyle/>
          <a:p>
            <a:pPr lvl="0"/>
            <a:r>
              <a:rPr lang="nl-NL"/>
              <a:t>Klikken om de tekststijl van het model te bewerken</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2"/>
                </a:solidFill>
              </a:defRPr>
            </a:lvl1pPr>
          </a:lstStyle>
          <a:p>
            <a:pPr lvl="0"/>
            <a:r>
              <a:rPr lang="nl-NL"/>
              <a:t>Klikken om de tekststijl van het model te bewerken</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1989138"/>
            <a:ext cx="3457575" cy="1871662"/>
          </a:xfrm>
          <a:solidFill>
            <a:schemeClr val="bg2"/>
          </a:solidFill>
        </p:spPr>
        <p:txBody>
          <a:bodyPr/>
          <a:lstStyle/>
          <a:p>
            <a:r>
              <a:rPr lang="nl-NL"/>
              <a:t>Klik op het pictogram als u een afbeelding wilt toevoegen</a:t>
            </a:r>
            <a:endParaRPr lang="en-US" dirty="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2" y="4005064"/>
            <a:ext cx="3457575" cy="2160786"/>
          </a:xfrm>
        </p:spPr>
        <p:txBody>
          <a:bodyPr numCol="1" spcCol="1008000"/>
          <a:lstStyle/>
          <a:p>
            <a:pPr lvl="0"/>
            <a:r>
              <a:rPr lang="nl-NL"/>
              <a:t>Klikken om de tekststijl van het model te bewerken</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2" y="1989138"/>
            <a:ext cx="3457575" cy="1871662"/>
          </a:xfrm>
          <a:solidFill>
            <a:schemeClr val="bg2"/>
          </a:solidFill>
        </p:spPr>
        <p:txBody>
          <a:bodyPr/>
          <a:lstStyle/>
          <a:p>
            <a:r>
              <a:rPr lang="nl-NL"/>
              <a:t>Klik op het pictogram als u een afbeelding wilt toevoegen</a:t>
            </a:r>
            <a:endParaRPr lang="en-US" dirty="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4" y="4005064"/>
            <a:ext cx="3457575" cy="2160786"/>
          </a:xfrm>
        </p:spPr>
        <p:txBody>
          <a:bodyPr numCol="1" spcCol="1008000"/>
          <a:lstStyle/>
          <a:p>
            <a:pPr lvl="0"/>
            <a:r>
              <a:rPr lang="nl-NL"/>
              <a:t>Klikken om de tekststijl van het model te bewerken</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4" y="1989138"/>
            <a:ext cx="3457575" cy="1871662"/>
          </a:xfrm>
          <a:solidFill>
            <a:schemeClr val="bg2"/>
          </a:solidFill>
        </p:spPr>
        <p:txBody>
          <a:bodyPr/>
          <a:lstStyle/>
          <a:p>
            <a:r>
              <a:rPr lang="nl-NL"/>
              <a:t>Klik op het pictogram als u een afbeelding wilt toevoegen</a:t>
            </a:r>
            <a:endParaRPr lang="en-US" dirty="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984AA856-B7A1-6847-84DA-9E728C0FAD94}" type="datetime4">
              <a:rPr lang="nl-NL" smtClean="0"/>
              <a:t>12 november 2021</a:t>
            </a:fld>
            <a:endParaRPr lang="en-US" dirty="0"/>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EC1B0D69-B8A6-8744-9E7E-380CD2AD97F8}" type="slidenum">
              <a:rPr lang="en-US" smtClean="0"/>
              <a:pPr/>
              <a:t>‹nr.›</a:t>
            </a:fld>
            <a:endParaRPr lang="en-US" dirty="0"/>
          </a:p>
        </p:txBody>
      </p:sp>
    </p:spTree>
    <p:extLst>
      <p:ext uri="{BB962C8B-B14F-4D97-AF65-F5344CB8AC3E}">
        <p14:creationId xmlns:p14="http://schemas.microsoft.com/office/powerpoint/2010/main" val="94160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3" y="476250"/>
            <a:ext cx="11090275" cy="360462"/>
          </a:xfrm>
        </p:spPr>
        <p:txBody>
          <a:bodyPr>
            <a:noAutofit/>
          </a:bodyPr>
          <a:lstStyle>
            <a:lvl1pPr>
              <a:defRPr>
                <a:ln>
                  <a:noFill/>
                </a:ln>
                <a:solidFill>
                  <a:schemeClr val="accent1"/>
                </a:solidFill>
              </a:defRPr>
            </a:lvl1pPr>
          </a:lstStyle>
          <a:p>
            <a:pPr lvl="0"/>
            <a:r>
              <a:rPr lang="nl-NL"/>
              <a:t>Klikken om de tekststijl van het model te bewerken</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3" y="972289"/>
            <a:ext cx="1224657" cy="1152128"/>
          </a:xfrm>
          <a:solidFill>
            <a:schemeClr val="bg2"/>
          </a:solidFill>
        </p:spPr>
        <p:txBody>
          <a:bodyPr/>
          <a:lstStyle/>
          <a:p>
            <a:r>
              <a:rPr lang="nl-NL"/>
              <a:t>Klik op het pictogram als u een afbeelding wilt toevoegen</a:t>
            </a:r>
            <a:endParaRPr lang="en-US" dirty="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3" y="2852936"/>
            <a:ext cx="1224657" cy="1152128"/>
          </a:xfrm>
          <a:solidFill>
            <a:schemeClr val="bg2"/>
          </a:solidFill>
        </p:spPr>
        <p:txBody>
          <a:bodyPr/>
          <a:lstStyle/>
          <a:p>
            <a:r>
              <a:rPr lang="nl-NL"/>
              <a:t>Klik op het pictogram als u een afbeelding wilt toevoegen</a:t>
            </a:r>
            <a:endParaRPr lang="en-US" dirty="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3" y="4790224"/>
            <a:ext cx="1224657" cy="1152128"/>
          </a:xfrm>
          <a:solidFill>
            <a:schemeClr val="bg2"/>
          </a:solidFill>
        </p:spPr>
        <p:txBody>
          <a:bodyPr/>
          <a:lstStyle/>
          <a:p>
            <a:r>
              <a:rPr lang="nl-NL"/>
              <a:t>Klik op het pictogram als u een afbeelding wilt toevoegen</a:t>
            </a:r>
            <a:endParaRPr lang="en-US" dirty="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5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59" y="972289"/>
            <a:ext cx="1224657" cy="1152128"/>
          </a:xfrm>
          <a:solidFill>
            <a:schemeClr val="bg2"/>
          </a:solidFill>
        </p:spPr>
        <p:txBody>
          <a:bodyPr/>
          <a:lstStyle/>
          <a:p>
            <a:r>
              <a:rPr lang="nl-NL"/>
              <a:t>Klik op het pictogram als u een afbeelding wilt toevoegen</a:t>
            </a:r>
            <a:endParaRPr lang="en-US" dirty="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5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59" y="2852936"/>
            <a:ext cx="1224657" cy="1152128"/>
          </a:xfrm>
          <a:solidFill>
            <a:schemeClr val="bg2"/>
          </a:solidFill>
        </p:spPr>
        <p:txBody>
          <a:bodyPr/>
          <a:lstStyle/>
          <a:p>
            <a:r>
              <a:rPr lang="nl-NL"/>
              <a:t>Klik op het pictogram als u een afbeelding wilt toevoegen</a:t>
            </a:r>
            <a:endParaRPr lang="en-US" dirty="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5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59" y="4790224"/>
            <a:ext cx="1224657" cy="1152128"/>
          </a:xfrm>
          <a:solidFill>
            <a:schemeClr val="bg2"/>
          </a:solidFill>
        </p:spPr>
        <p:txBody>
          <a:bodyPr/>
          <a:lstStyle/>
          <a:p>
            <a:r>
              <a:rPr lang="nl-NL"/>
              <a:t>Klik op het pictogram als u een afbeelding wilt toevoegen</a:t>
            </a:r>
            <a:endParaRPr lang="en-US" dirty="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5"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5" y="972289"/>
            <a:ext cx="1224657" cy="1152128"/>
          </a:xfrm>
          <a:solidFill>
            <a:schemeClr val="bg2"/>
          </a:solidFill>
        </p:spPr>
        <p:txBody>
          <a:bodyPr/>
          <a:lstStyle/>
          <a:p>
            <a:r>
              <a:rPr lang="nl-NL"/>
              <a:t>Klik op het pictogram als u een afbeelding wilt toevoegen</a:t>
            </a:r>
            <a:endParaRPr lang="en-US" dirty="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5"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5" y="2852936"/>
            <a:ext cx="1224657" cy="1152128"/>
          </a:xfrm>
          <a:solidFill>
            <a:schemeClr val="bg2"/>
          </a:solidFill>
        </p:spPr>
        <p:txBody>
          <a:bodyPr/>
          <a:lstStyle/>
          <a:p>
            <a:r>
              <a:rPr lang="nl-NL"/>
              <a:t>Klik op het pictogram als u een afbeelding wilt toevoegen</a:t>
            </a:r>
            <a:endParaRPr lang="en-US" dirty="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5"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5" y="4790224"/>
            <a:ext cx="1224657" cy="1152128"/>
          </a:xfrm>
          <a:solidFill>
            <a:schemeClr val="bg2"/>
          </a:solidFill>
        </p:spPr>
        <p:txBody>
          <a:bodyPr/>
          <a:lstStyle/>
          <a:p>
            <a:r>
              <a:rPr lang="nl-NL"/>
              <a:t>Klik op het pictogram als u een afbeelding wilt toevoegen</a:t>
            </a:r>
            <a:endParaRPr lang="en-US" dirty="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1"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1" y="972289"/>
            <a:ext cx="1224657" cy="1152128"/>
          </a:xfrm>
          <a:solidFill>
            <a:schemeClr val="bg2"/>
          </a:solidFill>
        </p:spPr>
        <p:txBody>
          <a:bodyPr/>
          <a:lstStyle/>
          <a:p>
            <a:r>
              <a:rPr lang="nl-NL"/>
              <a:t>Klik op het pictogram als u een afbeelding wilt toevoegen</a:t>
            </a:r>
            <a:endParaRPr lang="en-US" dirty="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1"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1" y="2852936"/>
            <a:ext cx="1224657" cy="1152128"/>
          </a:xfrm>
          <a:solidFill>
            <a:schemeClr val="bg2"/>
          </a:solidFill>
        </p:spPr>
        <p:txBody>
          <a:bodyPr/>
          <a:lstStyle/>
          <a:p>
            <a:r>
              <a:rPr lang="nl-NL"/>
              <a:t>Klik op het pictogram als u een afbeelding wilt toevoegen</a:t>
            </a:r>
            <a:endParaRPr lang="en-US" dirty="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1"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1" y="4790224"/>
            <a:ext cx="1224657" cy="1152128"/>
          </a:xfrm>
          <a:solidFill>
            <a:schemeClr val="bg2"/>
          </a:solidFill>
        </p:spPr>
        <p:txBody>
          <a:bodyPr/>
          <a:lstStyle/>
          <a:p>
            <a:r>
              <a:rPr lang="nl-NL"/>
              <a:t>Klik op het pictogram als u een afbeelding wilt toevoegen</a:t>
            </a:r>
            <a:endParaRPr lang="en-US" dirty="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4"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4" y="972289"/>
            <a:ext cx="1224657" cy="1152128"/>
          </a:xfrm>
          <a:solidFill>
            <a:schemeClr val="bg2"/>
          </a:solidFill>
        </p:spPr>
        <p:txBody>
          <a:bodyPr/>
          <a:lstStyle/>
          <a:p>
            <a:r>
              <a:rPr lang="nl-NL"/>
              <a:t>Klik op het pictogram als u een afbeelding wilt toevoegen</a:t>
            </a:r>
            <a:endParaRPr lang="en-US" dirty="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4"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4" y="2852936"/>
            <a:ext cx="1224657" cy="1152128"/>
          </a:xfrm>
          <a:solidFill>
            <a:schemeClr val="bg2"/>
          </a:solidFill>
        </p:spPr>
        <p:txBody>
          <a:bodyPr/>
          <a:lstStyle/>
          <a:p>
            <a:r>
              <a:rPr lang="nl-NL"/>
              <a:t>Klik op het pictogram als u een afbeelding wilt toevoegen</a:t>
            </a:r>
            <a:endParaRPr lang="en-US" dirty="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4"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4" y="4790224"/>
            <a:ext cx="1224657" cy="1152128"/>
          </a:xfrm>
          <a:solidFill>
            <a:schemeClr val="bg2"/>
          </a:solidFill>
        </p:spPr>
        <p:txBody>
          <a:bodyPr/>
          <a:lstStyle/>
          <a:p>
            <a:r>
              <a:rPr lang="nl-NL"/>
              <a:t>Klik op het pictogram als u een afbeelding wilt toevoegen</a:t>
            </a:r>
            <a:endParaRPr lang="en-US" dirty="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3"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3" y="972289"/>
            <a:ext cx="1224657" cy="1152128"/>
          </a:xfrm>
          <a:solidFill>
            <a:schemeClr val="bg2"/>
          </a:solidFill>
        </p:spPr>
        <p:txBody>
          <a:bodyPr/>
          <a:lstStyle/>
          <a:p>
            <a:r>
              <a:rPr lang="nl-NL"/>
              <a:t>Klik op het pictogram als u een afbeelding wilt toevoegen</a:t>
            </a:r>
            <a:endParaRPr lang="en-US" dirty="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3"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3" y="2852936"/>
            <a:ext cx="1224657" cy="1152128"/>
          </a:xfrm>
          <a:solidFill>
            <a:schemeClr val="bg2"/>
          </a:solidFill>
        </p:spPr>
        <p:txBody>
          <a:bodyPr/>
          <a:lstStyle/>
          <a:p>
            <a:r>
              <a:rPr lang="nl-NL"/>
              <a:t>Klik op het pictogram als u een afbeelding wilt toevoegen</a:t>
            </a:r>
            <a:endParaRPr lang="en-US" dirty="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3"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3" y="4790224"/>
            <a:ext cx="1224657" cy="1152128"/>
          </a:xfrm>
          <a:solidFill>
            <a:schemeClr val="bg2"/>
          </a:solidFill>
        </p:spPr>
        <p:txBody>
          <a:bodyPr/>
          <a:lstStyle/>
          <a:p>
            <a:r>
              <a:rPr lang="nl-NL"/>
              <a:t>Klik op het pictogram als u een afbeelding wilt toevoegen</a:t>
            </a:r>
            <a:endParaRPr lang="en-US" dirty="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39"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39" y="972289"/>
            <a:ext cx="1224657" cy="1152128"/>
          </a:xfrm>
          <a:solidFill>
            <a:schemeClr val="bg2"/>
          </a:solidFill>
        </p:spPr>
        <p:txBody>
          <a:bodyPr/>
          <a:lstStyle/>
          <a:p>
            <a:r>
              <a:rPr lang="nl-NL"/>
              <a:t>Klik op het pictogram als u een afbeelding wilt toevoegen</a:t>
            </a:r>
            <a:endParaRPr lang="en-US" dirty="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39"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39" y="2852936"/>
            <a:ext cx="1224657" cy="1152128"/>
          </a:xfrm>
          <a:solidFill>
            <a:schemeClr val="bg2"/>
          </a:solidFill>
        </p:spPr>
        <p:txBody>
          <a:bodyPr/>
          <a:lstStyle/>
          <a:p>
            <a:r>
              <a:rPr lang="nl-NL"/>
              <a:t>Klik op het pictogram als u een afbeelding wilt toevoegen</a:t>
            </a:r>
            <a:endParaRPr lang="en-US" dirty="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39"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39" y="4790224"/>
            <a:ext cx="1224657" cy="1152128"/>
          </a:xfrm>
          <a:solidFill>
            <a:schemeClr val="bg2"/>
          </a:solidFill>
        </p:spPr>
        <p:txBody>
          <a:bodyPr/>
          <a:lstStyle/>
          <a:p>
            <a:r>
              <a:rPr lang="nl-NL"/>
              <a:t>Klik op het pictogram als u een afbeelding wilt toevoegen</a:t>
            </a:r>
            <a:endParaRPr lang="en-US" dirty="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0" y="2132856"/>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0" y="972289"/>
            <a:ext cx="1224657" cy="1152128"/>
          </a:xfrm>
          <a:solidFill>
            <a:schemeClr val="bg2"/>
          </a:solidFill>
        </p:spPr>
        <p:txBody>
          <a:bodyPr/>
          <a:lstStyle/>
          <a:p>
            <a:r>
              <a:rPr lang="nl-NL"/>
              <a:t>Klik op het pictogram als u een afbeelding wilt toevoegen</a:t>
            </a:r>
            <a:endParaRPr lang="en-US" dirty="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0" y="4013503"/>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0" y="2852936"/>
            <a:ext cx="1224657" cy="1152128"/>
          </a:xfrm>
          <a:solidFill>
            <a:schemeClr val="bg2"/>
          </a:solidFill>
        </p:spPr>
        <p:txBody>
          <a:bodyPr/>
          <a:lstStyle/>
          <a:p>
            <a:r>
              <a:rPr lang="nl-NL"/>
              <a:t>Klik op het pictogram als u een afbeelding wilt toevoegen</a:t>
            </a:r>
            <a:endParaRPr lang="en-US" dirty="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0" y="5950791"/>
            <a:ext cx="1224657" cy="500707"/>
          </a:xfrm>
        </p:spPr>
        <p:txBody>
          <a:bodyPr lIns="0" tIns="36000" rIns="0" bIns="0" numCol="1" spcCol="1008000">
            <a:normAutofit/>
          </a:bodyPr>
          <a:lstStyle>
            <a:lvl1pPr>
              <a:lnSpc>
                <a:spcPct val="100000"/>
              </a:lnSpc>
              <a:spcBef>
                <a:spcPts val="0"/>
              </a:spcBef>
              <a:defRPr sz="1000" b="1" i="0">
                <a:latin typeface="Arial Black" panose="020B0604020202020204" pitchFamily="34" charset="0"/>
              </a:defRPr>
            </a:lvl1pPr>
            <a:lvl2pPr marL="6350" indent="0">
              <a:lnSpc>
                <a:spcPct val="100000"/>
              </a:lnSpc>
              <a:spcBef>
                <a:spcPts val="0"/>
              </a:spcBef>
              <a:buNone/>
              <a:tabLst/>
              <a:defRPr sz="1000"/>
            </a:lvl2pPr>
            <a:lvl3pPr marL="6350" indent="0">
              <a:buNone/>
              <a:tabLst/>
              <a:defRPr/>
            </a:lvl3pPr>
            <a:lvl4pPr marL="6350" indent="0">
              <a:buNone/>
              <a:tabLst/>
              <a:defRPr/>
            </a:lvl4pPr>
            <a:lvl5pPr marL="6350"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0" y="4790224"/>
            <a:ext cx="1224657" cy="1152128"/>
          </a:xfrm>
          <a:solidFill>
            <a:schemeClr val="bg2"/>
          </a:solidFill>
        </p:spPr>
        <p:txBody>
          <a:bodyPr/>
          <a:lstStyle/>
          <a:p>
            <a:r>
              <a:rPr lang="nl-NL"/>
              <a:t>Klik op het pictogram als u een afbeelding wilt toevoegen</a:t>
            </a:r>
            <a:endParaRPr lang="en-US" dirty="0"/>
          </a:p>
        </p:txBody>
      </p:sp>
    </p:spTree>
    <p:extLst>
      <p:ext uri="{BB962C8B-B14F-4D97-AF65-F5344CB8AC3E}">
        <p14:creationId xmlns:p14="http://schemas.microsoft.com/office/powerpoint/2010/main" val="209886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nl-NL"/>
              <a:t>Klik om stijl te bewerken</a:t>
            </a:r>
            <a:endParaRPr lang="en-US" dirty="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81952F03-921D-A742-961B-A028B38E8141}" type="datetime4">
              <a:rPr lang="nl-NL" smtClean="0"/>
              <a:t>12 november 2021</a:t>
            </a:fld>
            <a:endParaRPr lang="en-US" dirty="0"/>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nl-NL" noProof="0" dirty="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nl-NL" noProof="0" smtClean="0"/>
              <a:t>‹nr.›</a:t>
            </a:fld>
            <a:endParaRPr lang="nl-NL" noProof="0" dirty="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nl-NL"/>
              <a:t>Klikken om de tekststijl van het model te bewerken</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2" y="1989138"/>
            <a:ext cx="5040312" cy="4176712"/>
          </a:xfrm>
        </p:spPr>
        <p:txBody>
          <a:bodyPr/>
          <a:lstStyle/>
          <a:p>
            <a:pPr lvl="0"/>
            <a:r>
              <a:rPr lang="nl-NL"/>
              <a:t>Klikken om de tekststijl van het model te bewerken</a:t>
            </a:r>
          </a:p>
        </p:txBody>
      </p:sp>
    </p:spTree>
    <p:extLst>
      <p:ext uri="{BB962C8B-B14F-4D97-AF65-F5344CB8AC3E}">
        <p14:creationId xmlns:p14="http://schemas.microsoft.com/office/powerpoint/2010/main" val="266105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692150"/>
            <a:ext cx="5040313" cy="5472000"/>
          </a:xfrm>
          <a:solidFill>
            <a:schemeClr val="bg2"/>
          </a:solidFill>
        </p:spPr>
        <p:txBody>
          <a:bodyPr/>
          <a:lstStyle/>
          <a:p>
            <a:pPr lvl="0"/>
            <a:r>
              <a:rPr lang="en-GB" dirty="0" err="1"/>
              <a:t>Grafiek</a:t>
            </a:r>
            <a:r>
              <a:rPr lang="en-GB" dirty="0"/>
              <a:t> , table, content</a:t>
            </a:r>
            <a:endParaRPr lang="en-US" dirty="0"/>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721DB29F-2BDE-BF40-A663-2A4F6A3F96AF}" type="datetime4">
              <a:rPr lang="nl-NL" smtClean="0"/>
              <a:t>12 november 2021</a:t>
            </a:fld>
            <a:endParaRPr lang="en-US" dirty="0"/>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35508930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12 november 2021</a:t>
            </a:fld>
            <a:endParaRPr lang="en-US" dirty="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23172487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ll out">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userDrawn="1"/>
        </p:nvGrpSpPr>
        <p:grpSpPr>
          <a:xfrm>
            <a:off x="11496600"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dirty="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userDrawn="1"/>
        </p:nvSpPr>
        <p:spPr>
          <a:xfrm>
            <a:off x="1063496" y="2862695"/>
            <a:ext cx="10162864" cy="1371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11500" b="1" i="0" dirty="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userDrawn="1"/>
        </p:nvSpPr>
        <p:spPr>
          <a:xfrm>
            <a:off x="1075036" y="4460272"/>
            <a:ext cx="10162864" cy="64807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2500" b="0" i="0" dirty="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0" y="5732462"/>
            <a:ext cx="11090275" cy="720726"/>
          </a:xfrm>
        </p:spPr>
        <p:txBody>
          <a:bodyPr/>
          <a:lstStyle>
            <a:lvl1pPr algn="ctr">
              <a:defRPr b="1" i="0">
                <a:solidFill>
                  <a:schemeClr val="bg1"/>
                </a:solidFill>
                <a:latin typeface="Arial" panose="020B0604020202020204" pitchFamily="34" charset="0"/>
              </a:defRPr>
            </a:lvl1pPr>
            <a:lvl2pPr marL="6350" indent="0" algn="ctr">
              <a:buNone/>
              <a:tabLst/>
              <a:defRPr sz="1400">
                <a:solidFill>
                  <a:schemeClr val="bg1"/>
                </a:solidFill>
              </a:defRPr>
            </a:lvl2pPr>
            <a:lvl3pPr marL="6350" indent="0" algn="ctr">
              <a:buNone/>
              <a:tabLst/>
              <a:defRPr sz="1400">
                <a:solidFill>
                  <a:schemeClr val="bg1"/>
                </a:solidFill>
              </a:defRPr>
            </a:lvl3pPr>
            <a:lvl4pPr marL="6350" indent="0" algn="ctr">
              <a:buNone/>
              <a:tabLst/>
              <a:defRPr sz="1400">
                <a:solidFill>
                  <a:schemeClr val="bg1"/>
                </a:solidFill>
              </a:defRPr>
            </a:lvl4pPr>
            <a:lvl5pPr marL="6350" indent="0" algn="ctr">
              <a:buNone/>
              <a:tabLst/>
              <a:defRPr sz="1400">
                <a:solidFill>
                  <a:schemeClr val="bg1"/>
                </a:solidFill>
              </a:defRPr>
            </a:lvl5pPr>
          </a:lstStyle>
          <a:p>
            <a:pPr lvl="0"/>
            <a:r>
              <a:rPr lang="nl-NL"/>
              <a:t>Klikken om de tekststijl van het model te bewerken</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3" y="1412776"/>
            <a:ext cx="11090275" cy="4034878"/>
          </a:xfrm>
        </p:spPr>
        <p:txBody>
          <a:bodyPr/>
          <a:lstStyle>
            <a:lvl1pPr algn="ctr">
              <a:defRPr b="1" i="0">
                <a:solidFill>
                  <a:schemeClr val="bg1"/>
                </a:solidFill>
                <a:latin typeface="Arial Black" panose="020B0604020202020204" pitchFamily="34" charset="0"/>
              </a:defRPr>
            </a:lvl1pPr>
          </a:lstStyle>
          <a:p>
            <a:r>
              <a:rPr lang="nl-NL"/>
              <a:t>Klik om stijl te bewerken</a:t>
            </a:r>
            <a:endParaRPr lang="en-US" dirty="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3" y="476250"/>
            <a:ext cx="11090275" cy="720725"/>
          </a:xfrm>
        </p:spPr>
        <p:txBody>
          <a:bodyPr/>
          <a:lstStyle>
            <a:lvl1pPr algn="ctr">
              <a:defRPr>
                <a:solidFill>
                  <a:schemeClr val="bg1"/>
                </a:solidFill>
              </a:defRPr>
            </a:lvl1pPr>
            <a:lvl2pPr marL="6350" indent="0" algn="ctr">
              <a:buNone/>
              <a:tabLst/>
              <a:defRPr>
                <a:solidFill>
                  <a:schemeClr val="bg1"/>
                </a:solidFill>
              </a:defRPr>
            </a:lvl2pPr>
            <a:lvl3pPr marL="6350" indent="0" algn="ctr">
              <a:buNone/>
              <a:tabLst/>
              <a:defRPr>
                <a:solidFill>
                  <a:schemeClr val="bg1"/>
                </a:solidFill>
              </a:defRPr>
            </a:lvl3pPr>
            <a:lvl4pPr marL="6350" indent="0" algn="ctr">
              <a:buNone/>
              <a:tabLst/>
              <a:defRPr>
                <a:solidFill>
                  <a:schemeClr val="bg1"/>
                </a:solidFill>
              </a:defRPr>
            </a:lvl4pPr>
            <a:lvl5pPr marL="6350" indent="0" algn="ctr">
              <a:buNone/>
              <a:tabLst/>
              <a:defRPr>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2011232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B1260-E2EB-4475-9588-41A85F788D3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0C540E-13A2-457F-875E-5E01B8AAB17D}"/>
              </a:ext>
            </a:extLst>
          </p:cNvPr>
          <p:cNvSpPr>
            <a:spLocks noGrp="1"/>
          </p:cNvSpPr>
          <p:nvPr>
            <p:ph type="dt" sz="half" idx="10"/>
          </p:nvPr>
        </p:nvSpPr>
        <p:spPr/>
        <p:txBody>
          <a:bodyPr/>
          <a:lstStyle/>
          <a:p>
            <a:fld id="{196A890E-E080-47BC-9FEB-480A0169514B}" type="datetimeFigureOut">
              <a:rPr lang="nl-NL" smtClean="0"/>
              <a:t>12-11-2021</a:t>
            </a:fld>
            <a:endParaRPr lang="nl-NL"/>
          </a:p>
        </p:txBody>
      </p:sp>
      <p:sp>
        <p:nvSpPr>
          <p:cNvPr id="4" name="Tijdelijke aanduiding voor voettekst 3">
            <a:extLst>
              <a:ext uri="{FF2B5EF4-FFF2-40B4-BE49-F238E27FC236}">
                <a16:creationId xmlns:a16="http://schemas.microsoft.com/office/drawing/2014/main" id="{318D4CA7-B887-4B42-A540-A813735DF43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CB8A1B3-E1F9-444C-B823-B2001D8FAEA4}"/>
              </a:ext>
            </a:extLst>
          </p:cNvPr>
          <p:cNvSpPr>
            <a:spLocks noGrp="1"/>
          </p:cNvSpPr>
          <p:nvPr>
            <p:ph type="sldNum" sz="quarter" idx="12"/>
          </p:nvPr>
        </p:nvSpPr>
        <p:spPr/>
        <p:txBody>
          <a:bodyPr/>
          <a:lstStyle/>
          <a:p>
            <a:fld id="{A9F168BF-D125-476E-831B-8B5C269441C2}" type="slidenum">
              <a:rPr lang="nl-NL" smtClean="0"/>
              <a:t>‹nr.›</a:t>
            </a:fld>
            <a:endParaRPr lang="nl-NL"/>
          </a:p>
        </p:txBody>
      </p:sp>
    </p:spTree>
    <p:extLst>
      <p:ext uri="{BB962C8B-B14F-4D97-AF65-F5344CB8AC3E}">
        <p14:creationId xmlns:p14="http://schemas.microsoft.com/office/powerpoint/2010/main" val="425070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35887-E4B1-4BCE-B496-F246D23FE3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AECC062-E8E6-4C57-A234-FF25653C9B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5D3E2D-B122-485C-AAFC-4101D86EFBAF}"/>
              </a:ext>
            </a:extLst>
          </p:cNvPr>
          <p:cNvSpPr>
            <a:spLocks noGrp="1"/>
          </p:cNvSpPr>
          <p:nvPr>
            <p:ph type="dt" sz="half" idx="10"/>
          </p:nvPr>
        </p:nvSpPr>
        <p:spPr/>
        <p:txBody>
          <a:bodyPr/>
          <a:lstStyle/>
          <a:p>
            <a:fld id="{196A890E-E080-47BC-9FEB-480A0169514B}" type="datetimeFigureOut">
              <a:rPr lang="nl-NL" smtClean="0"/>
              <a:t>12-11-2021</a:t>
            </a:fld>
            <a:endParaRPr lang="nl-NL"/>
          </a:p>
        </p:txBody>
      </p:sp>
      <p:sp>
        <p:nvSpPr>
          <p:cNvPr id="5" name="Tijdelijke aanduiding voor voettekst 4">
            <a:extLst>
              <a:ext uri="{FF2B5EF4-FFF2-40B4-BE49-F238E27FC236}">
                <a16:creationId xmlns:a16="http://schemas.microsoft.com/office/drawing/2014/main" id="{3D92788D-BFC6-447B-A06F-DEE962CCFC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C1337F-662B-4AA8-A155-74946D99C5F1}"/>
              </a:ext>
            </a:extLst>
          </p:cNvPr>
          <p:cNvSpPr>
            <a:spLocks noGrp="1"/>
          </p:cNvSpPr>
          <p:nvPr>
            <p:ph type="sldNum" sz="quarter" idx="12"/>
          </p:nvPr>
        </p:nvSpPr>
        <p:spPr/>
        <p:txBody>
          <a:bodyPr/>
          <a:lstStyle/>
          <a:p>
            <a:fld id="{A9F168BF-D125-476E-831B-8B5C269441C2}" type="slidenum">
              <a:rPr lang="nl-NL" smtClean="0"/>
              <a:t>‹nr.›</a:t>
            </a:fld>
            <a:endParaRPr lang="nl-NL"/>
          </a:p>
        </p:txBody>
      </p:sp>
    </p:spTree>
    <p:extLst>
      <p:ext uri="{BB962C8B-B14F-4D97-AF65-F5344CB8AC3E}">
        <p14:creationId xmlns:p14="http://schemas.microsoft.com/office/powerpoint/2010/main" val="2996252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C2B00-6BA6-46A1-A7DD-EAF9E6CFCA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11A102-F73A-46FD-A15A-22A42B7B40A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1E8C8-750D-4BB7-9096-0ACCEC2F876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68653DB-EC2E-48C5-B82D-322AB627AF17}"/>
              </a:ext>
            </a:extLst>
          </p:cNvPr>
          <p:cNvSpPr>
            <a:spLocks noGrp="1"/>
          </p:cNvSpPr>
          <p:nvPr>
            <p:ph type="dt" sz="half" idx="10"/>
          </p:nvPr>
        </p:nvSpPr>
        <p:spPr/>
        <p:txBody>
          <a:bodyPr/>
          <a:lstStyle/>
          <a:p>
            <a:fld id="{196A890E-E080-47BC-9FEB-480A0169514B}" type="datetimeFigureOut">
              <a:rPr lang="nl-NL" smtClean="0"/>
              <a:t>12-11-2021</a:t>
            </a:fld>
            <a:endParaRPr lang="nl-NL"/>
          </a:p>
        </p:txBody>
      </p:sp>
      <p:sp>
        <p:nvSpPr>
          <p:cNvPr id="6" name="Tijdelijke aanduiding voor voettekst 5">
            <a:extLst>
              <a:ext uri="{FF2B5EF4-FFF2-40B4-BE49-F238E27FC236}">
                <a16:creationId xmlns:a16="http://schemas.microsoft.com/office/drawing/2014/main" id="{20D638E8-7B7E-4F3F-8782-9936AEC452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EC8EDB-C4B0-4122-B26E-18E80A515C75}"/>
              </a:ext>
            </a:extLst>
          </p:cNvPr>
          <p:cNvSpPr>
            <a:spLocks noGrp="1"/>
          </p:cNvSpPr>
          <p:nvPr>
            <p:ph type="sldNum" sz="quarter" idx="12"/>
          </p:nvPr>
        </p:nvSpPr>
        <p:spPr/>
        <p:txBody>
          <a:bodyPr/>
          <a:lstStyle/>
          <a:p>
            <a:fld id="{A9F168BF-D125-476E-831B-8B5C269441C2}" type="slidenum">
              <a:rPr lang="nl-NL" smtClean="0"/>
              <a:t>‹nr.›</a:t>
            </a:fld>
            <a:endParaRPr lang="nl-NL"/>
          </a:p>
        </p:txBody>
      </p:sp>
    </p:spTree>
    <p:extLst>
      <p:ext uri="{BB962C8B-B14F-4D97-AF65-F5344CB8AC3E}">
        <p14:creationId xmlns:p14="http://schemas.microsoft.com/office/powerpoint/2010/main" val="34855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5" y="692150"/>
            <a:ext cx="5040313"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nl-NL"/>
              <a:t>Klik op het pictogram als u een afbeelding wilt toevoegen</a:t>
            </a:r>
            <a:endParaRPr lang="en-US"/>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5" y="2349500"/>
            <a:ext cx="5040313"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C2F9C46C-5723-CC43-9C75-D5037133D0C8}" type="datetime4">
              <a:rPr lang="nl-NL" smtClean="0"/>
              <a:t>12 november 2021</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nl-NL" noProof="0"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414380809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8" cy="1314450"/>
          </a:xfrm>
        </p:spPr>
        <p:txBody>
          <a:bodyPr anchor="t"/>
          <a:lstStyle/>
          <a:p>
            <a:r>
              <a:rPr lang="nl-NL"/>
              <a:t>Klik om stijl te bewerken</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nl-NL"/>
              <a:t>Klik op het pictogram als u een afbeelding wilt toevoegen</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7682049D-560B-8646-98EF-794D8133C957}" type="datetime4">
              <a:rPr lang="nl-NL" smtClean="0"/>
              <a:t>12 november 2021</a:t>
            </a:fld>
            <a:endParaRPr lang="en-US" dirty="0"/>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175194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nl-NL"/>
              <a:t>Klik om stijl te bewerken</a:t>
            </a:r>
            <a:endParaRPr lang="en-US" dirty="0"/>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8" cy="2520280"/>
          </a:xfrm>
          <a:solidFill>
            <a:schemeClr val="bg2"/>
          </a:solidFill>
          <a:ln>
            <a:noFill/>
          </a:ln>
        </p:spPr>
        <p:txBody>
          <a:bodyPr/>
          <a:lstStyle/>
          <a:p>
            <a:r>
              <a:rPr lang="nl-NL"/>
              <a:t>Klik op het pictogram als u een afbeelding wilt toevoegen</a:t>
            </a:r>
            <a:endParaRPr lang="en-US"/>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nl-NL"/>
              <a:t>Klik op het pictogram als u een afbeelding wilt toevoegen</a:t>
            </a:r>
            <a:endParaRPr lang="en-US"/>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nl-NL"/>
              <a:t>Klik op het pictogram als u een afbeelding wilt toevoegen</a:t>
            </a:r>
            <a:endParaRPr lang="en-US"/>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68F34C36-C91D-A741-B58A-291F165BA1AF}" type="datetime4">
              <a:rPr lang="nl-NL" smtClean="0"/>
              <a:t>12 november 2021</a:t>
            </a:fld>
            <a:endParaRPr lang="en-US" dirty="0"/>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362503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5789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32310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accent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accent1"/>
                </a:solidFill>
                <a:latin typeface="Arial Black" panose="020B0604020202020204" pitchFamily="34" charset="0"/>
              </a:defRPr>
            </a:lvl1pPr>
          </a:lstStyle>
          <a:p>
            <a:pPr lvl="0"/>
            <a:r>
              <a:rPr lang="nl-NL" noProof="0" dirty="0"/>
              <a:t>#.</a:t>
            </a:r>
          </a:p>
        </p:txBody>
      </p:sp>
    </p:spTree>
    <p:extLst>
      <p:ext uri="{BB962C8B-B14F-4D97-AF65-F5344CB8AC3E}">
        <p14:creationId xmlns:p14="http://schemas.microsoft.com/office/powerpoint/2010/main" val="39606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pic coll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5040313"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en-US"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8" cy="2520280"/>
          </a:xfrm>
          <a:solidFill>
            <a:schemeClr val="bg2"/>
          </a:solidFill>
          <a:ln>
            <a:noFill/>
          </a:ln>
        </p:spPr>
        <p:txBody>
          <a:bodyPr/>
          <a:lstStyle/>
          <a:p>
            <a:r>
              <a:rPr lang="nl-NL"/>
              <a:t>Klik op het pictogram als u een afbeelding wilt toevoegen</a:t>
            </a:r>
            <a:endParaRPr lang="en-US"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nl-NL"/>
              <a:t>Klik op het pictogram als u een afbeelding wilt toevoegen</a:t>
            </a:r>
            <a:endParaRPr lang="en-US" dirty="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nl-NL"/>
              <a:t>Klik op het pictogram als u een afbeelding wilt toevoegen</a:t>
            </a:r>
            <a:endParaRPr lang="en-US" dirty="0"/>
          </a:p>
        </p:txBody>
      </p:sp>
    </p:spTree>
    <p:extLst>
      <p:ext uri="{BB962C8B-B14F-4D97-AF65-F5344CB8AC3E}">
        <p14:creationId xmlns:p14="http://schemas.microsoft.com/office/powerpoint/2010/main" val="26493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2373"/>
            <a:ext cx="3431704" cy="6924973"/>
          </a:xfrm>
          <a:prstGeom prst="rect">
            <a:avLst/>
          </a:prstGeom>
          <a:solidFill>
            <a:schemeClr val="accent6">
              <a:lumMod val="20000"/>
              <a:lumOff val="80000"/>
            </a:schemeClr>
          </a:solidFill>
        </p:spPr>
        <p:txBody>
          <a:bodyPr wrap="square" rtlCol="0" anchor="ctr">
            <a:spAutoFit/>
          </a:bodyPr>
          <a:lstStyle/>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a:p>
            <a:pPr algn="l"/>
            <a:endParaRPr lang="nl-NL" sz="740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nl-NL"/>
              <a:t>Klik op het pictogram als u een afbeelding wilt toevoegen</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nl-NL"/>
              <a:t>Klik om stijl te bewerken</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12 november 2021</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‹nr.›</a:t>
            </a:fld>
            <a:endParaRPr lang="nl-NL" noProof="0" dirty="0"/>
          </a:p>
        </p:txBody>
      </p:sp>
    </p:spTree>
    <p:extLst>
      <p:ext uri="{BB962C8B-B14F-4D97-AF65-F5344CB8AC3E}">
        <p14:creationId xmlns:p14="http://schemas.microsoft.com/office/powerpoint/2010/main" val="15906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3" y="476250"/>
            <a:ext cx="11090275" cy="1009651"/>
          </a:xfrm>
          <a:prstGeom prst="rect">
            <a:avLst/>
          </a:prstGeom>
        </p:spPr>
        <p:txBody>
          <a:bodyPr vert="horz" lIns="0" tIns="45720" rIns="91440" bIns="45720" rtlCol="0" anchor="ctr">
            <a:normAutofit/>
          </a:bodyPr>
          <a:lstStyle/>
          <a:p>
            <a:r>
              <a:rPr lang="nl-NL" dirty="0"/>
              <a:t>Klik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3" y="1825625"/>
            <a:ext cx="11090275" cy="4351338"/>
          </a:xfrm>
          <a:prstGeom prst="rect">
            <a:avLst/>
          </a:prstGeom>
        </p:spPr>
        <p:txBody>
          <a:bodyPr vert="horz" lIns="0" tIns="45720" rIns="91440" bIns="45720" rtlCol="0">
            <a:norm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6" y="6356350"/>
            <a:ext cx="2814686" cy="365125"/>
          </a:xfrm>
          <a:prstGeom prst="rect">
            <a:avLst/>
          </a:prstGeom>
        </p:spPr>
        <p:txBody>
          <a:bodyPr vert="horz" lIns="91440" tIns="45720" rIns="91440" bIns="45720" rtlCol="0" anchor="ctr"/>
          <a:lstStyle>
            <a:lvl1pPr algn="l">
              <a:defRPr sz="1100" b="0" i="0">
                <a:solidFill>
                  <a:schemeClr val="tx1">
                    <a:tint val="75000"/>
                  </a:schemeClr>
                </a:solidFill>
                <a:latin typeface="Arial" panose="020B0604020202020204" pitchFamily="34" charset="0"/>
              </a:defRPr>
            </a:lvl1pPr>
          </a:lstStyle>
          <a:p>
            <a:fld id="{FA7E01F0-4D7D-EF43-B804-D4924E605778}" type="datetime4">
              <a:rPr lang="nl-NL" smtClean="0"/>
              <a:t>12 november 2021</a:t>
            </a:fld>
            <a:endParaRPr lang="en-US" dirty="0"/>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r>
              <a:rPr lang="nl-NL" noProof="0" dirty="0"/>
              <a:t>NAAM PRESENTATIE</a:t>
            </a:r>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0"/>
            <a:ext cx="366414" cy="365125"/>
          </a:xfrm>
          <a:prstGeom prst="rect">
            <a:avLst/>
          </a:prstGeom>
        </p:spPr>
        <p:txBody>
          <a:bodyPr vert="horz" lIns="91440" tIns="45720" rIns="91440" bIns="45720" rtlCol="0" anchor="ctr"/>
          <a:lstStyle>
            <a:lvl1pPr algn="r">
              <a:defRPr sz="1100" b="0" i="0">
                <a:solidFill>
                  <a:schemeClr val="tx1">
                    <a:tint val="75000"/>
                  </a:schemeClr>
                </a:solidFill>
                <a:latin typeface="Arial" panose="020B0604020202020204" pitchFamily="34" charset="0"/>
              </a:defRPr>
            </a:lvl1pPr>
          </a:lstStyle>
          <a:p>
            <a:fld id="{EC1B0D69-B8A6-8744-9E7E-380CD2AD97F8}" type="slidenum">
              <a:rPr lang="nl-NL" noProof="0" smtClean="0"/>
              <a:pPr/>
              <a:t>‹nr.›</a:t>
            </a:fld>
            <a:endParaRPr lang="nl-NL" noProof="0" dirty="0"/>
          </a:p>
        </p:txBody>
      </p:sp>
      <p:grpSp>
        <p:nvGrpSpPr>
          <p:cNvPr id="7" name="Group 6">
            <a:extLst>
              <a:ext uri="{FF2B5EF4-FFF2-40B4-BE49-F238E27FC236}">
                <a16:creationId xmlns:a16="http://schemas.microsoft.com/office/drawing/2014/main" id="{C0FDCB9A-8761-334E-B1B4-D2DA4945FFAB}"/>
              </a:ext>
            </a:extLst>
          </p:cNvPr>
          <p:cNvGrpSpPr/>
          <p:nvPr userDrawn="1"/>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2293707824"/>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4" r:id="rId3"/>
    <p:sldLayoutId id="2147483669" r:id="rId4"/>
    <p:sldLayoutId id="2147483650" r:id="rId5"/>
    <p:sldLayoutId id="2147483681" r:id="rId6"/>
    <p:sldLayoutId id="2147483679" r:id="rId7"/>
    <p:sldLayoutId id="2147483670" r:id="rId8"/>
    <p:sldLayoutId id="2147483663" r:id="rId9"/>
    <p:sldLayoutId id="2147483672" r:id="rId10"/>
    <p:sldLayoutId id="2147483674" r:id="rId11"/>
    <p:sldLayoutId id="2147483675" r:id="rId12"/>
    <p:sldLayoutId id="2147483676" r:id="rId13"/>
    <p:sldLayoutId id="2147483677" r:id="rId14"/>
    <p:sldLayoutId id="2147483678" r:id="rId15"/>
    <p:sldLayoutId id="2147483668" r:id="rId16"/>
    <p:sldLayoutId id="2147483682" r:id="rId17"/>
    <p:sldLayoutId id="2147483683" r:id="rId18"/>
    <p:sldLayoutId id="2147483684" r:id="rId19"/>
  </p:sldLayoutIdLst>
  <p:hf hdr="0"/>
  <p:txStyles>
    <p:titleStyle>
      <a:lvl1pPr algn="l" defTabSz="914400" rtl="0" eaLnBrk="1" latinLnBrk="0" hangingPunct="1">
        <a:lnSpc>
          <a:spcPct val="90000"/>
        </a:lnSpc>
        <a:spcBef>
          <a:spcPct val="0"/>
        </a:spcBef>
        <a:buNone/>
        <a:defRPr sz="4400" b="0" i="0" kern="1200">
          <a:solidFill>
            <a:srgbClr val="0099D4"/>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600"/>
        </a:spcBef>
        <a:buClr>
          <a:srgbClr val="0099D4"/>
        </a:buClr>
        <a:buFont typeface="Arial" panose="020B0604020202020204" pitchFamily="34" charset="0"/>
        <a:buNone/>
        <a:tabLst/>
        <a:defRPr sz="1800" b="0" i="0" kern="1200">
          <a:solidFill>
            <a:schemeClr val="tx1"/>
          </a:solidFill>
          <a:latin typeface="Arial" panose="020B0604020202020204" pitchFamily="34" charset="0"/>
          <a:ea typeface="+mn-ea"/>
          <a:cs typeface="+mn-cs"/>
        </a:defRPr>
      </a:lvl1pPr>
      <a:lvl2pPr marL="269875"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2pPr>
      <a:lvl3pPr marL="533400"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3pPr>
      <a:lvl4pPr marL="804863" indent="-271463"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4pPr>
      <a:lvl5pPr marL="1068388" indent="-263525" algn="l" defTabSz="914400" rtl="0" eaLnBrk="1" latinLnBrk="0" hangingPunct="1">
        <a:lnSpc>
          <a:spcPct val="110000"/>
        </a:lnSpc>
        <a:spcBef>
          <a:spcPts val="600"/>
        </a:spcBef>
        <a:buClr>
          <a:srgbClr val="0099D4"/>
        </a:buClr>
        <a:buFont typeface="Arial" panose="020B0604020202020204" pitchFamily="34" charset="0"/>
        <a:buChar char="•"/>
        <a:tabLst/>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58" userDrawn="1">
          <p15:clr>
            <a:srgbClr val="F26B43"/>
          </p15:clr>
        </p15:guide>
        <p15:guide id="4" orient="horz" pos="436" userDrawn="1">
          <p15:clr>
            <a:srgbClr val="F26B43"/>
          </p15:clr>
        </p15:guide>
        <p15:guide id="5" orient="horz" pos="300" userDrawn="1">
          <p15:clr>
            <a:srgbClr val="F26B43"/>
          </p15:clr>
        </p15:guide>
        <p15:guide id="6" pos="347" userDrawn="1">
          <p15:clr>
            <a:srgbClr val="F26B43"/>
          </p15:clr>
        </p15:guide>
        <p15:guide id="7" pos="7333" userDrawn="1">
          <p15:clr>
            <a:srgbClr val="F26B43"/>
          </p15:clr>
        </p15:guide>
        <p15:guide id="8" orient="horz" pos="4065" userDrawn="1">
          <p15:clr>
            <a:srgbClr val="F26B43"/>
          </p15:clr>
        </p15:guide>
        <p15:guide id="9" pos="3522" userDrawn="1">
          <p15:clr>
            <a:srgbClr val="F26B43"/>
          </p15:clr>
        </p15:guide>
        <p15:guide id="10" orient="horz" pos="1480" userDrawn="1">
          <p15:clr>
            <a:srgbClr val="F26B43"/>
          </p15:clr>
        </p15:guide>
        <p15:guide id="11" orient="horz" pos="3884" userDrawn="1">
          <p15:clr>
            <a:srgbClr val="F26B43"/>
          </p15:clr>
        </p15:guide>
        <p15:guide id="12"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https://www.tt-engineering.nl/projecten/engineering-van-bakkerij-machines/"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64A64A-324A-0347-9067-1916E2DEC92D}"/>
              </a:ext>
            </a:extLst>
          </p:cNvPr>
          <p:cNvSpPr>
            <a:spLocks noGrp="1"/>
          </p:cNvSpPr>
          <p:nvPr>
            <p:ph type="ctrTitle"/>
          </p:nvPr>
        </p:nvSpPr>
        <p:spPr/>
        <p:txBody>
          <a:bodyPr/>
          <a:lstStyle/>
          <a:p>
            <a:r>
              <a:rPr lang="nl-NL" dirty="0"/>
              <a:t>Onderzoekend vermogen in het domein engineering</a:t>
            </a:r>
          </a:p>
        </p:txBody>
      </p:sp>
      <p:sp>
        <p:nvSpPr>
          <p:cNvPr id="3" name="Subtitle 2">
            <a:extLst>
              <a:ext uri="{FF2B5EF4-FFF2-40B4-BE49-F238E27FC236}">
                <a16:creationId xmlns:a16="http://schemas.microsoft.com/office/drawing/2014/main" id="{629C5C66-EA92-8944-8A06-BB25ABC7BD4D}"/>
              </a:ext>
            </a:extLst>
          </p:cNvPr>
          <p:cNvSpPr>
            <a:spLocks noGrp="1"/>
          </p:cNvSpPr>
          <p:nvPr>
            <p:ph type="subTitle" idx="1"/>
          </p:nvPr>
        </p:nvSpPr>
        <p:spPr/>
        <p:txBody>
          <a:bodyPr>
            <a:normAutofit fontScale="92500" lnSpcReduction="20000"/>
          </a:bodyPr>
          <a:lstStyle/>
          <a:p>
            <a:r>
              <a:rPr lang="en-US" dirty="0"/>
              <a:t>10 November </a:t>
            </a: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a:xfrm>
            <a:off x="550876" y="4714321"/>
            <a:ext cx="5040299" cy="442871"/>
          </a:xfrm>
        </p:spPr>
        <p:txBody>
          <a:bodyPr>
            <a:normAutofit lnSpcReduction="10000"/>
          </a:bodyPr>
          <a:lstStyle/>
          <a:p>
            <a:r>
              <a:rPr lang="nl-NL" dirty="0"/>
              <a:t>Lisette Munneke</a:t>
            </a:r>
          </a:p>
          <a:p>
            <a:endParaRPr lang="nl-NL" dirty="0"/>
          </a:p>
        </p:txBody>
      </p:sp>
      <p:sp>
        <p:nvSpPr>
          <p:cNvPr id="4" name="Picture Placeholder 3">
            <a:extLst>
              <a:ext uri="{FF2B5EF4-FFF2-40B4-BE49-F238E27FC236}">
                <a16:creationId xmlns:a16="http://schemas.microsoft.com/office/drawing/2014/main" id="{2054D1C3-1C5B-AB44-92BF-E500590ED638}"/>
              </a:ext>
            </a:extLst>
          </p:cNvPr>
          <p:cNvSpPr>
            <a:spLocks noGrp="1"/>
          </p:cNvSpPr>
          <p:nvPr>
            <p:ph type="pic" sz="quarter" idx="14"/>
          </p:nvPr>
        </p:nvSpPr>
        <p:spPr/>
      </p:sp>
      <p:pic>
        <p:nvPicPr>
          <p:cNvPr id="10" name="Picture Placeholder 6">
            <a:extLst>
              <a:ext uri="{FF2B5EF4-FFF2-40B4-BE49-F238E27FC236}">
                <a16:creationId xmlns:a16="http://schemas.microsoft.com/office/drawing/2014/main" id="{0EBB1B35-9093-8741-9A97-0622CB9B7F88}"/>
              </a:ext>
            </a:extLst>
          </p:cNvPr>
          <p:cNvPicPr>
            <a:picLocks noChangeAspect="1"/>
          </p:cNvPicPr>
          <p:nvPr/>
        </p:nvPicPr>
        <p:blipFill>
          <a:blip r:embed="rId2"/>
          <a:stretch>
            <a:fillRect/>
          </a:stretch>
        </p:blipFill>
        <p:spPr>
          <a:xfrm>
            <a:off x="6096000" y="0"/>
            <a:ext cx="6096000" cy="5661248"/>
          </a:xfrm>
          <a:prstGeom prst="rect">
            <a:avLst/>
          </a:prstGeom>
          <a:solidFill>
            <a:schemeClr val="bg2"/>
          </a:solidFill>
        </p:spPr>
      </p:pic>
      <p:pic>
        <p:nvPicPr>
          <p:cNvPr id="12" name="D518F5B9-B72A-40D3-9824-D6D2329352BC">
            <a:extLst>
              <a:ext uri="{FF2B5EF4-FFF2-40B4-BE49-F238E27FC236}">
                <a16:creationId xmlns:a16="http://schemas.microsoft.com/office/drawing/2014/main" id="{7464A95F-B03C-4F2E-93EE-E590225AC9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5620" y="5715000"/>
            <a:ext cx="4114800" cy="1143000"/>
          </a:xfrm>
          <a:prstGeom prst="rect">
            <a:avLst/>
          </a:prstGeom>
          <a:noFill/>
          <a:ln>
            <a:noFill/>
          </a:ln>
        </p:spPr>
      </p:pic>
    </p:spTree>
    <p:extLst>
      <p:ext uri="{BB962C8B-B14F-4D97-AF65-F5344CB8AC3E}">
        <p14:creationId xmlns:p14="http://schemas.microsoft.com/office/powerpoint/2010/main" val="149002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471D4-4803-4050-A8A3-32B4FC7802CF}"/>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4000" dirty="0"/>
              <a:t>Twee </a:t>
            </a:r>
            <a:r>
              <a:rPr lang="en-US" sz="4000" dirty="0" err="1"/>
              <a:t>niveaus</a:t>
            </a:r>
            <a:r>
              <a:rPr lang="en-US" sz="4000" dirty="0"/>
              <a:t> </a:t>
            </a:r>
            <a:r>
              <a:rPr lang="en-US" sz="4000" dirty="0" err="1"/>
              <a:t>waar</a:t>
            </a:r>
            <a:r>
              <a:rPr lang="en-US" sz="4000" dirty="0"/>
              <a:t> OV </a:t>
            </a:r>
            <a:r>
              <a:rPr lang="en-US" sz="4000" dirty="0" err="1"/>
              <a:t>nodig</a:t>
            </a:r>
            <a:r>
              <a:rPr lang="en-US" sz="4000" dirty="0"/>
              <a:t> </a:t>
            </a:r>
            <a:r>
              <a:rPr lang="en-US" sz="4000" dirty="0" err="1"/>
              <a:t>kan</a:t>
            </a:r>
            <a:r>
              <a:rPr lang="en-US" sz="4000" dirty="0"/>
              <a:t> </a:t>
            </a:r>
            <a:r>
              <a:rPr lang="en-US" sz="4000" dirty="0" err="1"/>
              <a:t>zijn</a:t>
            </a:r>
            <a:endParaRPr lang="en-US" sz="4000"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1D92DC01-C5D0-4695-815F-C9F3CB2BE30C}"/>
              </a:ext>
            </a:extLst>
          </p:cNvPr>
          <p:cNvSpPr>
            <a:spLocks noGrp="1"/>
          </p:cNvSpPr>
          <p:nvPr>
            <p:ph sz="half" idx="1"/>
          </p:nvPr>
        </p:nvSpPr>
        <p:spPr>
          <a:xfrm>
            <a:off x="1115568" y="2481943"/>
            <a:ext cx="10168128" cy="3695020"/>
          </a:xfrm>
        </p:spPr>
        <p:txBody>
          <a:bodyPr vert="horz" lIns="91440" tIns="45720" rIns="91440" bIns="45720" rtlCol="0">
            <a:normAutofit/>
          </a:bodyPr>
          <a:lstStyle/>
          <a:p>
            <a:pPr marL="457200" indent="-457200">
              <a:buFont typeface="+mj-lt"/>
              <a:buAutoNum type="arabicPeriod"/>
            </a:pPr>
            <a:r>
              <a:rPr lang="nl-NL" sz="2400" dirty="0"/>
              <a:t>Op het niveau van een deelstap in het praktijkproces als onderdeel van de beroepsmethode, bijvoorbeeld het verzamelen van de juiste informatie om een goede product-functie analyse te maken. </a:t>
            </a:r>
          </a:p>
          <a:p>
            <a:pPr marL="457200" indent="-457200">
              <a:buFont typeface="+mj-lt"/>
              <a:buAutoNum type="arabicPeriod"/>
            </a:pPr>
            <a:endParaRPr lang="nl-NL" sz="2000" dirty="0"/>
          </a:p>
          <a:p>
            <a:pPr marL="457200" indent="-457200">
              <a:buFont typeface="+mj-lt"/>
              <a:buAutoNum type="arabicPeriod"/>
            </a:pPr>
            <a:r>
              <a:rPr lang="nl-NL" sz="2400" dirty="0"/>
              <a:t>Op het niveau van de totaalaanpak. Een standaard werkwijze is er niet echt. Dat zie je bijvoorbeeld bij veranderprocessen waar verschillende routes en interventies mogelijk zijn. Dan gaat het vaak om een keuze qua benadering. </a:t>
            </a:r>
          </a:p>
          <a:p>
            <a:pPr marL="0" indent="0">
              <a:buNone/>
            </a:pPr>
            <a:endParaRPr lang="en-US" sz="2000" dirty="0"/>
          </a:p>
        </p:txBody>
      </p:sp>
    </p:spTree>
    <p:extLst>
      <p:ext uri="{BB962C8B-B14F-4D97-AF65-F5344CB8AC3E}">
        <p14:creationId xmlns:p14="http://schemas.microsoft.com/office/powerpoint/2010/main" val="415657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AB31E-F354-4E3C-9F0E-28C06C9159D3}"/>
              </a:ext>
            </a:extLst>
          </p:cNvPr>
          <p:cNvSpPr>
            <a:spLocks noGrp="1"/>
          </p:cNvSpPr>
          <p:nvPr>
            <p:ph type="title"/>
          </p:nvPr>
        </p:nvSpPr>
        <p:spPr/>
        <p:txBody>
          <a:bodyPr/>
          <a:lstStyle/>
          <a:p>
            <a:r>
              <a:rPr lang="nl-NL" dirty="0"/>
              <a:t>Vraagstuk ‘een nieuwe pizza-oven’</a:t>
            </a:r>
          </a:p>
        </p:txBody>
      </p:sp>
      <p:sp>
        <p:nvSpPr>
          <p:cNvPr id="3" name="Tijdelijke aanduiding voor inhoud 2">
            <a:extLst>
              <a:ext uri="{FF2B5EF4-FFF2-40B4-BE49-F238E27FC236}">
                <a16:creationId xmlns:a16="http://schemas.microsoft.com/office/drawing/2014/main" id="{0D0D65E5-9197-4911-861C-E04B95305877}"/>
              </a:ext>
            </a:extLst>
          </p:cNvPr>
          <p:cNvSpPr>
            <a:spLocks noGrp="1"/>
          </p:cNvSpPr>
          <p:nvPr>
            <p:ph idx="1"/>
          </p:nvPr>
        </p:nvSpPr>
        <p:spPr/>
        <p:txBody>
          <a:bodyPr>
            <a:normAutofit fontScale="92500"/>
          </a:bodyPr>
          <a:lstStyle/>
          <a:p>
            <a:r>
              <a:rPr lang="nl-NL" sz="2800" b="0" i="0" dirty="0">
                <a:solidFill>
                  <a:srgbClr val="111111"/>
                </a:solidFill>
                <a:effectLst/>
                <a:cs typeface="Arial" panose="020B0604020202020204" pitchFamily="34" charset="0"/>
              </a:rPr>
              <a:t>‘Deze oven moest een vergrote versie worden van de oven die de klant van onze opdrachtgever al in gebruik had. De uitdaging bij projecten voor de Food </a:t>
            </a:r>
            <a:r>
              <a:rPr lang="nl-NL" sz="2800" b="0" i="0" dirty="0" err="1">
                <a:solidFill>
                  <a:srgbClr val="111111"/>
                </a:solidFill>
                <a:effectLst/>
                <a:cs typeface="Arial" panose="020B0604020202020204" pitchFamily="34" charset="0"/>
              </a:rPr>
              <a:t>Machinery</a:t>
            </a:r>
            <a:r>
              <a:rPr lang="nl-NL" sz="2800" b="0" i="0" dirty="0">
                <a:solidFill>
                  <a:srgbClr val="111111"/>
                </a:solidFill>
                <a:effectLst/>
                <a:cs typeface="Arial" panose="020B0604020202020204" pitchFamily="34" charset="0"/>
              </a:rPr>
              <a:t>, en met name bij bakkerij machines, is de complexiteit en de omvang van een bakkerijoven. Omdat de machines voor hoge productie in de voedselindustrie moeten zorgen, hebben deze ovens een lengte van wel 40 meter, een breedte van zo’n 6 meter en een hoogte van 4 meter. Dat vraagt om veel onderdelen en een goede aansturing van de verschillende componenten.’ (</a:t>
            </a:r>
            <a:r>
              <a:rPr lang="nl-NL" sz="2800" dirty="0">
                <a:hlinkClick r:id="rId2"/>
              </a:rPr>
              <a:t>Engineering van bakkerij machines door TT-Engineering</a:t>
            </a:r>
            <a:r>
              <a:rPr lang="nl-NL" sz="2800" dirty="0"/>
              <a:t>)</a:t>
            </a:r>
            <a:endParaRPr lang="nl-NL" sz="2800" dirty="0">
              <a:cs typeface="Arial" panose="020B0604020202020204" pitchFamily="34" charset="0"/>
            </a:endParaRPr>
          </a:p>
        </p:txBody>
      </p:sp>
      <p:sp>
        <p:nvSpPr>
          <p:cNvPr id="4" name="Tijdelijke aanduiding voor datum 3">
            <a:extLst>
              <a:ext uri="{FF2B5EF4-FFF2-40B4-BE49-F238E27FC236}">
                <a16:creationId xmlns:a16="http://schemas.microsoft.com/office/drawing/2014/main" id="{79304B02-E202-4AD9-B539-F8CFBB859289}"/>
              </a:ext>
            </a:extLst>
          </p:cNvPr>
          <p:cNvSpPr>
            <a:spLocks noGrp="1"/>
          </p:cNvSpPr>
          <p:nvPr>
            <p:ph type="dt" sz="half" idx="10"/>
          </p:nvPr>
        </p:nvSpPr>
        <p:spPr/>
        <p:txBody>
          <a:bodyPr/>
          <a:lstStyle/>
          <a:p>
            <a:fld id="{A484BC54-899A-499D-9AB8-54E739D68A54}" type="datetime1">
              <a:rPr lang="nl-NL" smtClean="0"/>
              <a:t>12-11-2021</a:t>
            </a:fld>
            <a:endParaRPr lang="nl-NL" dirty="0"/>
          </a:p>
        </p:txBody>
      </p:sp>
      <p:sp>
        <p:nvSpPr>
          <p:cNvPr id="5" name="Tijdelijke aanduiding voor voettekst 4">
            <a:extLst>
              <a:ext uri="{FF2B5EF4-FFF2-40B4-BE49-F238E27FC236}">
                <a16:creationId xmlns:a16="http://schemas.microsoft.com/office/drawing/2014/main" id="{6B439E59-7664-41DE-8571-7777CF32B9DD}"/>
              </a:ext>
            </a:extLst>
          </p:cNvPr>
          <p:cNvSpPr>
            <a:spLocks noGrp="1"/>
          </p:cNvSpPr>
          <p:nvPr>
            <p:ph type="ftr" sz="quarter" idx="11"/>
          </p:nvPr>
        </p:nvSpPr>
        <p:spPr/>
        <p:txBody>
          <a:bodyPr/>
          <a:lstStyle/>
          <a:p>
            <a:r>
              <a:rPr lang="nl-NL" dirty="0"/>
              <a:t>Conferentie domein engineering</a:t>
            </a:r>
          </a:p>
        </p:txBody>
      </p:sp>
      <p:sp>
        <p:nvSpPr>
          <p:cNvPr id="6" name="Tijdelijke aanduiding voor dianummer 5">
            <a:extLst>
              <a:ext uri="{FF2B5EF4-FFF2-40B4-BE49-F238E27FC236}">
                <a16:creationId xmlns:a16="http://schemas.microsoft.com/office/drawing/2014/main" id="{62ECBB59-B6BC-4980-80A6-2D5AC0D71428}"/>
              </a:ext>
            </a:extLst>
          </p:cNvPr>
          <p:cNvSpPr>
            <a:spLocks noGrp="1"/>
          </p:cNvSpPr>
          <p:nvPr>
            <p:ph type="sldNum" sz="quarter" idx="12"/>
          </p:nvPr>
        </p:nvSpPr>
        <p:spPr/>
        <p:txBody>
          <a:bodyPr/>
          <a:lstStyle/>
          <a:p>
            <a:fld id="{A9F168BF-D125-476E-831B-8B5C269441C2}" type="slidenum">
              <a:rPr lang="nl-NL" smtClean="0"/>
              <a:t>11</a:t>
            </a:fld>
            <a:endParaRPr lang="nl-NL"/>
          </a:p>
        </p:txBody>
      </p:sp>
    </p:spTree>
    <p:extLst>
      <p:ext uri="{BB962C8B-B14F-4D97-AF65-F5344CB8AC3E}">
        <p14:creationId xmlns:p14="http://schemas.microsoft.com/office/powerpoint/2010/main" val="143876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69327-C09A-454C-825F-0878F7573BBC}"/>
              </a:ext>
            </a:extLst>
          </p:cNvPr>
          <p:cNvSpPr>
            <a:spLocks noGrp="1"/>
          </p:cNvSpPr>
          <p:nvPr>
            <p:ph type="title"/>
          </p:nvPr>
        </p:nvSpPr>
        <p:spPr/>
        <p:txBody>
          <a:bodyPr/>
          <a:lstStyle/>
          <a:p>
            <a:r>
              <a:rPr lang="nl-NL" dirty="0"/>
              <a:t>Hoe ziet jullie praktijkproces er uit? </a:t>
            </a:r>
          </a:p>
        </p:txBody>
      </p:sp>
      <p:sp>
        <p:nvSpPr>
          <p:cNvPr id="3" name="Tijdelijke aanduiding voor inhoud 2">
            <a:extLst>
              <a:ext uri="{FF2B5EF4-FFF2-40B4-BE49-F238E27FC236}">
                <a16:creationId xmlns:a16="http://schemas.microsoft.com/office/drawing/2014/main" id="{336438BC-E08D-4D94-B809-C65E19328B4A}"/>
              </a:ext>
            </a:extLst>
          </p:cNvPr>
          <p:cNvSpPr>
            <a:spLocks noGrp="1"/>
          </p:cNvSpPr>
          <p:nvPr>
            <p:ph idx="1"/>
          </p:nvPr>
        </p:nvSpPr>
        <p:spPr/>
        <p:txBody>
          <a:bodyPr/>
          <a:lstStyle/>
          <a:p>
            <a:r>
              <a:rPr lang="nl-NL" dirty="0"/>
              <a:t>…</a:t>
            </a:r>
          </a:p>
        </p:txBody>
      </p:sp>
      <p:sp>
        <p:nvSpPr>
          <p:cNvPr id="4" name="Tijdelijke aanduiding voor datum 3">
            <a:extLst>
              <a:ext uri="{FF2B5EF4-FFF2-40B4-BE49-F238E27FC236}">
                <a16:creationId xmlns:a16="http://schemas.microsoft.com/office/drawing/2014/main" id="{51E662C2-0F70-4F6B-8A94-632F970A913F}"/>
              </a:ext>
            </a:extLst>
          </p:cNvPr>
          <p:cNvSpPr>
            <a:spLocks noGrp="1"/>
          </p:cNvSpPr>
          <p:nvPr>
            <p:ph type="dt" sz="half" idx="10"/>
          </p:nvPr>
        </p:nvSpPr>
        <p:spPr/>
        <p:txBody>
          <a:bodyPr/>
          <a:lstStyle/>
          <a:p>
            <a:fld id="{9A1BF9E1-E94C-4C91-AE6C-AD8DE36A9EF2}" type="datetime1">
              <a:rPr lang="nl-NL" smtClean="0"/>
              <a:t>12-11-2021</a:t>
            </a:fld>
            <a:endParaRPr lang="nl-NL" dirty="0"/>
          </a:p>
        </p:txBody>
      </p:sp>
      <p:sp>
        <p:nvSpPr>
          <p:cNvPr id="5" name="Tijdelijke aanduiding voor voettekst 4">
            <a:extLst>
              <a:ext uri="{FF2B5EF4-FFF2-40B4-BE49-F238E27FC236}">
                <a16:creationId xmlns:a16="http://schemas.microsoft.com/office/drawing/2014/main" id="{7B25C764-F9C1-4660-AC25-60BF1C43735A}"/>
              </a:ext>
            </a:extLst>
          </p:cNvPr>
          <p:cNvSpPr>
            <a:spLocks noGrp="1"/>
          </p:cNvSpPr>
          <p:nvPr>
            <p:ph type="ftr" sz="quarter" idx="11"/>
          </p:nvPr>
        </p:nvSpPr>
        <p:spPr/>
        <p:txBody>
          <a:bodyPr/>
          <a:lstStyle/>
          <a:p>
            <a:r>
              <a:rPr lang="nl-NL" dirty="0"/>
              <a:t>Conferentie domein engineering</a:t>
            </a:r>
          </a:p>
        </p:txBody>
      </p:sp>
      <p:sp>
        <p:nvSpPr>
          <p:cNvPr id="6" name="Tijdelijke aanduiding voor dianummer 5">
            <a:extLst>
              <a:ext uri="{FF2B5EF4-FFF2-40B4-BE49-F238E27FC236}">
                <a16:creationId xmlns:a16="http://schemas.microsoft.com/office/drawing/2014/main" id="{26959BE3-290B-43AA-83AF-F5523AB0C1C8}"/>
              </a:ext>
            </a:extLst>
          </p:cNvPr>
          <p:cNvSpPr>
            <a:spLocks noGrp="1"/>
          </p:cNvSpPr>
          <p:nvPr>
            <p:ph type="sldNum" sz="quarter" idx="12"/>
          </p:nvPr>
        </p:nvSpPr>
        <p:spPr/>
        <p:txBody>
          <a:bodyPr/>
          <a:lstStyle/>
          <a:p>
            <a:fld id="{A9F168BF-D125-476E-831B-8B5C269441C2}" type="slidenum">
              <a:rPr lang="nl-NL" smtClean="0"/>
              <a:t>12</a:t>
            </a:fld>
            <a:endParaRPr lang="nl-NL"/>
          </a:p>
        </p:txBody>
      </p:sp>
      <p:pic>
        <p:nvPicPr>
          <p:cNvPr id="8" name="Afbeelding 7">
            <a:extLst>
              <a:ext uri="{FF2B5EF4-FFF2-40B4-BE49-F238E27FC236}">
                <a16:creationId xmlns:a16="http://schemas.microsoft.com/office/drawing/2014/main" id="{F965B36F-55B7-4C70-B6F7-99EEC5899540}"/>
              </a:ext>
            </a:extLst>
          </p:cNvPr>
          <p:cNvPicPr>
            <a:picLocks noChangeAspect="1"/>
          </p:cNvPicPr>
          <p:nvPr/>
        </p:nvPicPr>
        <p:blipFill>
          <a:blip r:embed="rId2"/>
          <a:stretch>
            <a:fillRect/>
          </a:stretch>
        </p:blipFill>
        <p:spPr>
          <a:xfrm>
            <a:off x="223018" y="1947656"/>
            <a:ext cx="11745964" cy="2962688"/>
          </a:xfrm>
          <a:prstGeom prst="rect">
            <a:avLst/>
          </a:prstGeom>
        </p:spPr>
      </p:pic>
      <p:sp>
        <p:nvSpPr>
          <p:cNvPr id="10" name="Tekstvak 9">
            <a:extLst>
              <a:ext uri="{FF2B5EF4-FFF2-40B4-BE49-F238E27FC236}">
                <a16:creationId xmlns:a16="http://schemas.microsoft.com/office/drawing/2014/main" id="{509C8383-62B9-4F61-BE54-1058D3F0F76E}"/>
              </a:ext>
            </a:extLst>
          </p:cNvPr>
          <p:cNvSpPr txBox="1"/>
          <p:nvPr/>
        </p:nvSpPr>
        <p:spPr>
          <a:xfrm>
            <a:off x="22808" y="5207244"/>
            <a:ext cx="5353112" cy="523220"/>
          </a:xfrm>
          <a:prstGeom prst="rect">
            <a:avLst/>
          </a:prstGeom>
          <a:noFill/>
        </p:spPr>
        <p:txBody>
          <a:bodyPr wrap="square">
            <a:spAutoFit/>
          </a:bodyPr>
          <a:lstStyle/>
          <a:p>
            <a:r>
              <a:rPr lang="nl-NL" sz="1400" b="0" i="0" dirty="0">
                <a:solidFill>
                  <a:srgbClr val="666666"/>
                </a:solidFill>
                <a:effectLst/>
                <a:latin typeface="Lato" panose="020F0502020204030203" pitchFamily="34" charset="0"/>
              </a:rPr>
              <a:t>marktanalyse, een </a:t>
            </a:r>
            <a:r>
              <a:rPr lang="nl-NL" sz="1400" b="0" i="0" dirty="0" err="1">
                <a:solidFill>
                  <a:srgbClr val="666666"/>
                </a:solidFill>
                <a:effectLst/>
                <a:latin typeface="Lato" panose="020F0502020204030203" pitchFamily="34" charset="0"/>
              </a:rPr>
              <a:t>usability</a:t>
            </a:r>
            <a:r>
              <a:rPr lang="nl-NL" sz="1400" b="0" i="0" dirty="0">
                <a:solidFill>
                  <a:srgbClr val="666666"/>
                </a:solidFill>
                <a:effectLst/>
                <a:latin typeface="Lato" panose="020F0502020204030203" pitchFamily="34" charset="0"/>
              </a:rPr>
              <a:t> analyse of een product-functie-analyse van een bestaand product of machine.</a:t>
            </a:r>
            <a:endParaRPr lang="nl-NL" sz="1400" dirty="0"/>
          </a:p>
        </p:txBody>
      </p:sp>
      <p:cxnSp>
        <p:nvCxnSpPr>
          <p:cNvPr id="12" name="Verbindingslijn: gekromd 11">
            <a:extLst>
              <a:ext uri="{FF2B5EF4-FFF2-40B4-BE49-F238E27FC236}">
                <a16:creationId xmlns:a16="http://schemas.microsoft.com/office/drawing/2014/main" id="{F39EBE3E-5CB7-48D7-B5E0-89713007A7E4}"/>
              </a:ext>
            </a:extLst>
          </p:cNvPr>
          <p:cNvCxnSpPr/>
          <p:nvPr/>
        </p:nvCxnSpPr>
        <p:spPr>
          <a:xfrm flipV="1">
            <a:off x="2351584" y="4581128"/>
            <a:ext cx="720080" cy="63936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E63D2841-D4E3-4E23-928F-DC12E72D2B6C}"/>
              </a:ext>
            </a:extLst>
          </p:cNvPr>
          <p:cNvSpPr txBox="1"/>
          <p:nvPr/>
        </p:nvSpPr>
        <p:spPr>
          <a:xfrm>
            <a:off x="4007768" y="5765754"/>
            <a:ext cx="6097656" cy="523220"/>
          </a:xfrm>
          <a:prstGeom prst="rect">
            <a:avLst/>
          </a:prstGeom>
          <a:noFill/>
        </p:spPr>
        <p:txBody>
          <a:bodyPr wrap="square">
            <a:spAutoFit/>
          </a:bodyPr>
          <a:lstStyle/>
          <a:p>
            <a:r>
              <a:rPr lang="nl-NL" sz="1400" b="0" i="0" dirty="0">
                <a:solidFill>
                  <a:srgbClr val="666666"/>
                </a:solidFill>
                <a:effectLst/>
                <a:latin typeface="Lato" panose="020F0502020204030203" pitchFamily="34" charset="0"/>
              </a:rPr>
              <a:t>presentatieschetsen, computer </a:t>
            </a:r>
            <a:r>
              <a:rPr lang="nl-NL" sz="1400" b="0" i="0" dirty="0" err="1">
                <a:solidFill>
                  <a:srgbClr val="666666"/>
                </a:solidFill>
                <a:effectLst/>
                <a:latin typeface="Lato" panose="020F0502020204030203" pitchFamily="34" charset="0"/>
              </a:rPr>
              <a:t>renderingen</a:t>
            </a:r>
            <a:r>
              <a:rPr lang="nl-NL" sz="1400" b="0" i="0" dirty="0">
                <a:solidFill>
                  <a:srgbClr val="666666"/>
                </a:solidFill>
                <a:effectLst/>
                <a:latin typeface="Lato" panose="020F0502020204030203" pitchFamily="34" charset="0"/>
              </a:rPr>
              <a:t>, 3D-modellen, een fysiek zichtmodel of een werkende deelconstructie </a:t>
            </a:r>
            <a:endParaRPr lang="nl-NL" sz="1400" dirty="0"/>
          </a:p>
        </p:txBody>
      </p:sp>
      <p:cxnSp>
        <p:nvCxnSpPr>
          <p:cNvPr id="16" name="Verbindingslijn: gekromd 15">
            <a:extLst>
              <a:ext uri="{FF2B5EF4-FFF2-40B4-BE49-F238E27FC236}">
                <a16:creationId xmlns:a16="http://schemas.microsoft.com/office/drawing/2014/main" id="{49A7335B-603B-4AA0-B8B3-1DA36EDB6107}"/>
              </a:ext>
            </a:extLst>
          </p:cNvPr>
          <p:cNvCxnSpPr>
            <a:endCxn id="8" idx="2"/>
          </p:cNvCxnSpPr>
          <p:nvPr/>
        </p:nvCxnSpPr>
        <p:spPr>
          <a:xfrm rot="5400000" flipH="1" flipV="1">
            <a:off x="5685940" y="5320404"/>
            <a:ext cx="820120"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67F26D99-9C6F-4D7F-8B31-4A85AE77F9E4}"/>
              </a:ext>
            </a:extLst>
          </p:cNvPr>
          <p:cNvSpPr txBox="1"/>
          <p:nvPr/>
        </p:nvSpPr>
        <p:spPr>
          <a:xfrm>
            <a:off x="8976237" y="5172865"/>
            <a:ext cx="6097656" cy="307777"/>
          </a:xfrm>
          <a:prstGeom prst="rect">
            <a:avLst/>
          </a:prstGeom>
          <a:noFill/>
        </p:spPr>
        <p:txBody>
          <a:bodyPr wrap="square">
            <a:spAutoFit/>
          </a:bodyPr>
          <a:lstStyle/>
          <a:p>
            <a:r>
              <a:rPr lang="nl-NL" sz="1400" b="0" i="0" dirty="0">
                <a:solidFill>
                  <a:srgbClr val="666666"/>
                </a:solidFill>
                <a:effectLst/>
                <a:latin typeface="Lato" panose="020F0502020204030203" pitchFamily="34" charset="0"/>
              </a:rPr>
              <a:t>3D-CAD model, werkend prototype</a:t>
            </a:r>
            <a:endParaRPr lang="nl-NL" sz="1400" dirty="0"/>
          </a:p>
        </p:txBody>
      </p:sp>
      <p:cxnSp>
        <p:nvCxnSpPr>
          <p:cNvPr id="20" name="Verbindingslijn: gekromd 19">
            <a:extLst>
              <a:ext uri="{FF2B5EF4-FFF2-40B4-BE49-F238E27FC236}">
                <a16:creationId xmlns:a16="http://schemas.microsoft.com/office/drawing/2014/main" id="{4C800B0F-F700-4EE9-8597-F5AAA9CA5C2B}"/>
              </a:ext>
            </a:extLst>
          </p:cNvPr>
          <p:cNvCxnSpPr/>
          <p:nvPr/>
        </p:nvCxnSpPr>
        <p:spPr>
          <a:xfrm rot="10800000">
            <a:off x="9768408" y="4437112"/>
            <a:ext cx="1224136" cy="5760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01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F96DE-9125-4B5C-877E-9934059387CE}"/>
              </a:ext>
            </a:extLst>
          </p:cNvPr>
          <p:cNvSpPr>
            <a:spLocks noGrp="1"/>
          </p:cNvSpPr>
          <p:nvPr>
            <p:ph type="title"/>
          </p:nvPr>
        </p:nvSpPr>
        <p:spPr/>
        <p:txBody>
          <a:bodyPr/>
          <a:lstStyle/>
          <a:p>
            <a:r>
              <a:rPr lang="nl-NL" dirty="0"/>
              <a:t>Kansen voor OV</a:t>
            </a:r>
          </a:p>
        </p:txBody>
      </p:sp>
      <p:sp>
        <p:nvSpPr>
          <p:cNvPr id="3" name="Tijdelijke aanduiding voor inhoud 2">
            <a:extLst>
              <a:ext uri="{FF2B5EF4-FFF2-40B4-BE49-F238E27FC236}">
                <a16:creationId xmlns:a16="http://schemas.microsoft.com/office/drawing/2014/main" id="{A4E2DB20-E90C-40B2-9474-8E392F166744}"/>
              </a:ext>
            </a:extLst>
          </p:cNvPr>
          <p:cNvSpPr>
            <a:spLocks noGrp="1"/>
          </p:cNvSpPr>
          <p:nvPr>
            <p:ph idx="1"/>
          </p:nvPr>
        </p:nvSpPr>
        <p:spPr/>
        <p:txBody>
          <a:bodyPr/>
          <a:lstStyle/>
          <a:p>
            <a:r>
              <a:rPr lang="nl-NL" dirty="0"/>
              <a:t>Studenten hebben in het praktijkproces van engineering op 10-tallen plekken momenten dat ze onderzoekend vermogen kunnen laten zien.  </a:t>
            </a:r>
          </a:p>
          <a:p>
            <a:pPr marL="285750" indent="-285750">
              <a:buFont typeface="Symbol" panose="05050102010706020507" pitchFamily="18" charset="2"/>
              <a:buChar char="Þ"/>
            </a:pPr>
            <a:r>
              <a:rPr lang="nl-NL" dirty="0"/>
              <a:t>Waar zitten welke vragen? </a:t>
            </a:r>
          </a:p>
          <a:p>
            <a:pPr marL="285750" indent="-285750">
              <a:buFont typeface="Symbol" panose="05050102010706020507" pitchFamily="18" charset="2"/>
              <a:buChar char="Þ"/>
            </a:pPr>
            <a:r>
              <a:rPr lang="nl-NL" dirty="0"/>
              <a:t>Hoe wil ik omgaan met die vragen? Wat zoek ik op, uit of heeft dataverzameling nodig? Waarom? </a:t>
            </a:r>
          </a:p>
          <a:p>
            <a:pPr marL="285750" indent="-285750">
              <a:buFont typeface="Symbol" panose="05050102010706020507" pitchFamily="18" charset="2"/>
              <a:buChar char="Þ"/>
            </a:pPr>
            <a:r>
              <a:rPr lang="nl-NL" dirty="0"/>
              <a:t>Als ik data verzamel, hoe doe ik dat met een passende grondigheid bij de context? </a:t>
            </a:r>
          </a:p>
          <a:p>
            <a:pPr marL="285750" indent="-285750">
              <a:buFont typeface="Symbol" panose="05050102010706020507" pitchFamily="18" charset="2"/>
              <a:buChar char="Þ"/>
            </a:pPr>
            <a:r>
              <a:rPr lang="nl-NL" dirty="0"/>
              <a:t>Hoe betrek ik gebruikers, partners vanaf het begin in mijn proces zodat ‘mijn kennis’ gelijk ‘hun kennis’ wordt? </a:t>
            </a:r>
          </a:p>
          <a:p>
            <a:pPr marL="285750" indent="-285750">
              <a:buFont typeface="Symbol" panose="05050102010706020507" pitchFamily="18" charset="2"/>
              <a:buChar char="Þ"/>
            </a:pPr>
            <a:endParaRPr lang="nl-NL" dirty="0"/>
          </a:p>
        </p:txBody>
      </p:sp>
      <p:sp>
        <p:nvSpPr>
          <p:cNvPr id="4" name="Tijdelijke aanduiding voor datum 3">
            <a:extLst>
              <a:ext uri="{FF2B5EF4-FFF2-40B4-BE49-F238E27FC236}">
                <a16:creationId xmlns:a16="http://schemas.microsoft.com/office/drawing/2014/main" id="{E3B4A415-0889-415E-B6E0-A24F25CF26DB}"/>
              </a:ext>
            </a:extLst>
          </p:cNvPr>
          <p:cNvSpPr>
            <a:spLocks noGrp="1"/>
          </p:cNvSpPr>
          <p:nvPr>
            <p:ph type="dt" sz="half" idx="10"/>
          </p:nvPr>
        </p:nvSpPr>
        <p:spPr/>
        <p:txBody>
          <a:bodyPr/>
          <a:lstStyle/>
          <a:p>
            <a:fld id="{89E53D71-5EA3-4998-AD00-ABD1749AFB3E}" type="datetime1">
              <a:rPr lang="nl-NL" smtClean="0"/>
              <a:t>12-11-2021</a:t>
            </a:fld>
            <a:endParaRPr lang="nl-NL" dirty="0"/>
          </a:p>
        </p:txBody>
      </p:sp>
      <p:sp>
        <p:nvSpPr>
          <p:cNvPr id="5" name="Tijdelijke aanduiding voor voettekst 4">
            <a:extLst>
              <a:ext uri="{FF2B5EF4-FFF2-40B4-BE49-F238E27FC236}">
                <a16:creationId xmlns:a16="http://schemas.microsoft.com/office/drawing/2014/main" id="{B69C65AC-A4EB-4527-8156-E6F17B0E3119}"/>
              </a:ext>
            </a:extLst>
          </p:cNvPr>
          <p:cNvSpPr>
            <a:spLocks noGrp="1"/>
          </p:cNvSpPr>
          <p:nvPr>
            <p:ph type="ftr" sz="quarter" idx="11"/>
          </p:nvPr>
        </p:nvSpPr>
        <p:spPr/>
        <p:txBody>
          <a:bodyPr/>
          <a:lstStyle/>
          <a:p>
            <a:r>
              <a:rPr lang="nl-NL" dirty="0"/>
              <a:t>Conferentie domein engineering</a:t>
            </a:r>
          </a:p>
        </p:txBody>
      </p:sp>
      <p:sp>
        <p:nvSpPr>
          <p:cNvPr id="6" name="Tijdelijke aanduiding voor dianummer 5">
            <a:extLst>
              <a:ext uri="{FF2B5EF4-FFF2-40B4-BE49-F238E27FC236}">
                <a16:creationId xmlns:a16="http://schemas.microsoft.com/office/drawing/2014/main" id="{C706DBCE-6646-4E7E-ACE4-DD1DCBA60439}"/>
              </a:ext>
            </a:extLst>
          </p:cNvPr>
          <p:cNvSpPr>
            <a:spLocks noGrp="1"/>
          </p:cNvSpPr>
          <p:nvPr>
            <p:ph type="sldNum" sz="quarter" idx="12"/>
          </p:nvPr>
        </p:nvSpPr>
        <p:spPr/>
        <p:txBody>
          <a:bodyPr/>
          <a:lstStyle/>
          <a:p>
            <a:fld id="{A9F168BF-D125-476E-831B-8B5C269441C2}" type="slidenum">
              <a:rPr lang="nl-NL" smtClean="0"/>
              <a:t>13</a:t>
            </a:fld>
            <a:endParaRPr lang="nl-NL"/>
          </a:p>
        </p:txBody>
      </p:sp>
    </p:spTree>
    <p:extLst>
      <p:ext uri="{BB962C8B-B14F-4D97-AF65-F5344CB8AC3E}">
        <p14:creationId xmlns:p14="http://schemas.microsoft.com/office/powerpoint/2010/main" val="170276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2749D-4F33-40C1-B883-3518CCF510C6}"/>
              </a:ext>
            </a:extLst>
          </p:cNvPr>
          <p:cNvSpPr>
            <a:spLocks noGrp="1"/>
          </p:cNvSpPr>
          <p:nvPr>
            <p:ph type="title"/>
          </p:nvPr>
        </p:nvSpPr>
        <p:spPr/>
        <p:txBody>
          <a:bodyPr>
            <a:normAutofit fontScale="90000"/>
          </a:bodyPr>
          <a:lstStyle/>
          <a:p>
            <a:r>
              <a:rPr lang="nl-NL" dirty="0"/>
              <a:t>Toetsen van beroepsbekwaamheid bij afstuderen? </a:t>
            </a:r>
          </a:p>
        </p:txBody>
      </p:sp>
      <p:pic>
        <p:nvPicPr>
          <p:cNvPr id="8" name="Tijdelijke aanduiding voor inhoud 7">
            <a:extLst>
              <a:ext uri="{FF2B5EF4-FFF2-40B4-BE49-F238E27FC236}">
                <a16:creationId xmlns:a16="http://schemas.microsoft.com/office/drawing/2014/main" id="{26E07D4A-9A5D-41FC-B378-A0E9AA45FEFB}"/>
              </a:ext>
            </a:extLst>
          </p:cNvPr>
          <p:cNvPicPr>
            <a:picLocks noGrp="1" noChangeAspect="1"/>
          </p:cNvPicPr>
          <p:nvPr>
            <p:ph idx="1"/>
          </p:nvPr>
        </p:nvPicPr>
        <p:blipFill>
          <a:blip r:embed="rId2"/>
          <a:stretch>
            <a:fillRect/>
          </a:stretch>
        </p:blipFill>
        <p:spPr>
          <a:xfrm>
            <a:off x="563406" y="1628800"/>
            <a:ext cx="5799579" cy="4351338"/>
          </a:xfrm>
        </p:spPr>
      </p:pic>
      <p:sp>
        <p:nvSpPr>
          <p:cNvPr id="4" name="Tijdelijke aanduiding voor datum 3">
            <a:extLst>
              <a:ext uri="{FF2B5EF4-FFF2-40B4-BE49-F238E27FC236}">
                <a16:creationId xmlns:a16="http://schemas.microsoft.com/office/drawing/2014/main" id="{707907DD-D507-4369-B6CD-8A81BCF2943A}"/>
              </a:ext>
            </a:extLst>
          </p:cNvPr>
          <p:cNvSpPr>
            <a:spLocks noGrp="1"/>
          </p:cNvSpPr>
          <p:nvPr>
            <p:ph type="dt" sz="half" idx="10"/>
          </p:nvPr>
        </p:nvSpPr>
        <p:spPr/>
        <p:txBody>
          <a:bodyPr/>
          <a:lstStyle/>
          <a:p>
            <a:fld id="{3A14AB5D-BD53-463E-8AD1-A7F3B70FA771}" type="datetime1">
              <a:rPr lang="nl-NL" smtClean="0"/>
              <a:t>12-11-2021</a:t>
            </a:fld>
            <a:endParaRPr lang="nl-NL"/>
          </a:p>
        </p:txBody>
      </p:sp>
      <p:sp>
        <p:nvSpPr>
          <p:cNvPr id="5" name="Tijdelijke aanduiding voor voettekst 4">
            <a:extLst>
              <a:ext uri="{FF2B5EF4-FFF2-40B4-BE49-F238E27FC236}">
                <a16:creationId xmlns:a16="http://schemas.microsoft.com/office/drawing/2014/main" id="{050B8A5C-117A-44DA-A1AC-AF4F4D1E20E8}"/>
              </a:ext>
            </a:extLst>
          </p:cNvPr>
          <p:cNvSpPr>
            <a:spLocks noGrp="1"/>
          </p:cNvSpPr>
          <p:nvPr>
            <p:ph type="ftr" sz="quarter" idx="11"/>
          </p:nvPr>
        </p:nvSpPr>
        <p:spPr/>
        <p:txBody>
          <a:bodyPr/>
          <a:lstStyle/>
          <a:p>
            <a:r>
              <a:rPr lang="nl-NL" dirty="0"/>
              <a:t>Conferentie domein engineering</a:t>
            </a:r>
          </a:p>
        </p:txBody>
      </p:sp>
      <p:sp>
        <p:nvSpPr>
          <p:cNvPr id="6" name="Tijdelijke aanduiding voor dianummer 5">
            <a:extLst>
              <a:ext uri="{FF2B5EF4-FFF2-40B4-BE49-F238E27FC236}">
                <a16:creationId xmlns:a16="http://schemas.microsoft.com/office/drawing/2014/main" id="{89817F39-6446-4807-992B-C4BEA72BC232}"/>
              </a:ext>
            </a:extLst>
          </p:cNvPr>
          <p:cNvSpPr>
            <a:spLocks noGrp="1"/>
          </p:cNvSpPr>
          <p:nvPr>
            <p:ph type="sldNum" sz="quarter" idx="12"/>
          </p:nvPr>
        </p:nvSpPr>
        <p:spPr/>
        <p:txBody>
          <a:bodyPr/>
          <a:lstStyle/>
          <a:p>
            <a:fld id="{A9F168BF-D125-476E-831B-8B5C269441C2}" type="slidenum">
              <a:rPr lang="nl-NL" smtClean="0"/>
              <a:t>14</a:t>
            </a:fld>
            <a:endParaRPr lang="nl-NL"/>
          </a:p>
        </p:txBody>
      </p:sp>
      <p:sp>
        <p:nvSpPr>
          <p:cNvPr id="9" name="Tekstvak 8">
            <a:extLst>
              <a:ext uri="{FF2B5EF4-FFF2-40B4-BE49-F238E27FC236}">
                <a16:creationId xmlns:a16="http://schemas.microsoft.com/office/drawing/2014/main" id="{02A1764D-EC30-4F51-B9C1-FE5E061CA265}"/>
              </a:ext>
            </a:extLst>
          </p:cNvPr>
          <p:cNvSpPr txBox="1"/>
          <p:nvPr/>
        </p:nvSpPr>
        <p:spPr>
          <a:xfrm>
            <a:off x="7896200" y="2982347"/>
            <a:ext cx="2736304" cy="288032"/>
          </a:xfrm>
          <a:prstGeom prst="rect">
            <a:avLst/>
          </a:prstGeom>
        </p:spPr>
        <p:txBody>
          <a:bodyPr vert="horz" wrap="square" lIns="0" tIns="45720" rIns="91440" bIns="45720" rtlCol="0">
            <a:noAutofit/>
          </a:bodyPr>
          <a:lstStyle/>
          <a:p>
            <a:pPr algn="l"/>
            <a:r>
              <a:rPr lang="nl-NL" sz="1600" dirty="0">
                <a:latin typeface="Arial" panose="020B0604020202020204" pitchFamily="34" charset="0"/>
                <a:cs typeface="Arial" panose="020B0604020202020204" pitchFamily="34" charset="0"/>
              </a:rPr>
              <a:t>Authentieke engineeringsopgave</a:t>
            </a:r>
          </a:p>
        </p:txBody>
      </p:sp>
      <p:cxnSp>
        <p:nvCxnSpPr>
          <p:cNvPr id="11" name="Verbindingslijn: gekromd 10">
            <a:extLst>
              <a:ext uri="{FF2B5EF4-FFF2-40B4-BE49-F238E27FC236}">
                <a16:creationId xmlns:a16="http://schemas.microsoft.com/office/drawing/2014/main" id="{2071CBF4-7EE4-4069-9912-2FBF98B131D2}"/>
              </a:ext>
            </a:extLst>
          </p:cNvPr>
          <p:cNvCxnSpPr>
            <a:cxnSpLocks/>
          </p:cNvCxnSpPr>
          <p:nvPr/>
        </p:nvCxnSpPr>
        <p:spPr>
          <a:xfrm rot="10800000" flipV="1">
            <a:off x="6096000" y="3284984"/>
            <a:ext cx="1656184" cy="7200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36DFBD74-E4C2-4CBB-8A86-E6811D21E216}"/>
              </a:ext>
            </a:extLst>
          </p:cNvPr>
          <p:cNvSpPr txBox="1"/>
          <p:nvPr/>
        </p:nvSpPr>
        <p:spPr>
          <a:xfrm>
            <a:off x="7032104" y="4869160"/>
            <a:ext cx="3888432" cy="720080"/>
          </a:xfrm>
          <a:prstGeom prst="rect">
            <a:avLst/>
          </a:prstGeom>
        </p:spPr>
        <p:txBody>
          <a:bodyPr vert="horz" wrap="square" lIns="0" tIns="45720" rIns="91440" bIns="45720" rtlCol="0">
            <a:noAutofit/>
          </a:bodyPr>
          <a:lstStyle/>
          <a:p>
            <a:pPr algn="l"/>
            <a:r>
              <a:rPr lang="nl-NL" sz="1600" dirty="0">
                <a:latin typeface="Arial" panose="020B0604020202020204" pitchFamily="34" charset="0"/>
                <a:cs typeface="Arial" panose="020B0604020202020204" pitchFamily="34" charset="0"/>
              </a:rPr>
              <a:t>Een heleboel verschillende beroepsproducten, portfolio, verantwoording/reflectie op basis van gerichte vragen, mondelinge presentatie, CGI</a:t>
            </a:r>
          </a:p>
        </p:txBody>
      </p:sp>
      <p:cxnSp>
        <p:nvCxnSpPr>
          <p:cNvPr id="15" name="Verbindingslijn: gekromd 14">
            <a:extLst>
              <a:ext uri="{FF2B5EF4-FFF2-40B4-BE49-F238E27FC236}">
                <a16:creationId xmlns:a16="http://schemas.microsoft.com/office/drawing/2014/main" id="{0E61F44E-FE3E-4E18-B333-A7C206F51FA0}"/>
              </a:ext>
            </a:extLst>
          </p:cNvPr>
          <p:cNvCxnSpPr/>
          <p:nvPr/>
        </p:nvCxnSpPr>
        <p:spPr>
          <a:xfrm rot="10800000">
            <a:off x="4079777" y="4221088"/>
            <a:ext cx="2844315" cy="100811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A31947E4-4DD0-42F7-86D9-7484061AB9AD}"/>
              </a:ext>
            </a:extLst>
          </p:cNvPr>
          <p:cNvSpPr txBox="1"/>
          <p:nvPr/>
        </p:nvSpPr>
        <p:spPr>
          <a:xfrm>
            <a:off x="6356359" y="1349677"/>
            <a:ext cx="3888432" cy="457027"/>
          </a:xfrm>
          <a:prstGeom prst="rect">
            <a:avLst/>
          </a:prstGeom>
        </p:spPr>
        <p:txBody>
          <a:bodyPr vert="horz" wrap="square" lIns="0" tIns="45720" rIns="91440" bIns="45720" rtlCol="0">
            <a:noAutofit/>
          </a:bodyPr>
          <a:lstStyle/>
          <a:p>
            <a:pPr algn="l"/>
            <a:r>
              <a:rPr lang="nl-NL" sz="1600" dirty="0">
                <a:latin typeface="Arial" panose="020B0604020202020204" pitchFamily="34" charset="0"/>
                <a:cs typeface="Arial" panose="020B0604020202020204" pitchFamily="34" charset="0"/>
              </a:rPr>
              <a:t>Bachelor/masterniveau gaat over complexiteit beroepsuitoefening, niet mate van onderzoek, ook niet bij BSc of MSc</a:t>
            </a:r>
          </a:p>
        </p:txBody>
      </p:sp>
      <p:cxnSp>
        <p:nvCxnSpPr>
          <p:cNvPr id="18" name="Verbindingslijn: gekromd 17">
            <a:extLst>
              <a:ext uri="{FF2B5EF4-FFF2-40B4-BE49-F238E27FC236}">
                <a16:creationId xmlns:a16="http://schemas.microsoft.com/office/drawing/2014/main" id="{85B15A43-AB5E-41D7-94F6-334A11C0A7A1}"/>
              </a:ext>
            </a:extLst>
          </p:cNvPr>
          <p:cNvCxnSpPr/>
          <p:nvPr/>
        </p:nvCxnSpPr>
        <p:spPr>
          <a:xfrm rot="10800000" flipV="1">
            <a:off x="2825770" y="2088854"/>
            <a:ext cx="3528391" cy="1096115"/>
          </a:xfrm>
          <a:prstGeom prst="curvedConnector3">
            <a:avLst>
              <a:gd name="adj1" fmla="val 598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Verbindingslijn: gekromd 21">
            <a:extLst>
              <a:ext uri="{FF2B5EF4-FFF2-40B4-BE49-F238E27FC236}">
                <a16:creationId xmlns:a16="http://schemas.microsoft.com/office/drawing/2014/main" id="{6F26AE12-73AA-4BDC-A306-3A7D853C724B}"/>
              </a:ext>
            </a:extLst>
          </p:cNvPr>
          <p:cNvCxnSpPr>
            <a:cxnSpLocks/>
          </p:cNvCxnSpPr>
          <p:nvPr/>
        </p:nvCxnSpPr>
        <p:spPr>
          <a:xfrm rot="10800000" flipV="1">
            <a:off x="2581977" y="2088853"/>
            <a:ext cx="3772184" cy="24512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0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95E8-A66E-4B10-8182-22ABA342D96C}"/>
              </a:ext>
            </a:extLst>
          </p:cNvPr>
          <p:cNvSpPr>
            <a:spLocks noGrp="1"/>
          </p:cNvSpPr>
          <p:nvPr>
            <p:ph type="title"/>
          </p:nvPr>
        </p:nvSpPr>
        <p:spPr/>
        <p:txBody>
          <a:bodyPr/>
          <a:lstStyle/>
          <a:p>
            <a:r>
              <a:rPr lang="nl-NL" dirty="0"/>
              <a:t>Kortom…</a:t>
            </a:r>
          </a:p>
        </p:txBody>
      </p:sp>
      <p:sp>
        <p:nvSpPr>
          <p:cNvPr id="3" name="Tijdelijke aanduiding voor inhoud 2">
            <a:extLst>
              <a:ext uri="{FF2B5EF4-FFF2-40B4-BE49-F238E27FC236}">
                <a16:creationId xmlns:a16="http://schemas.microsoft.com/office/drawing/2014/main" id="{FA2A7528-F70E-4B9D-AE7B-6B48455F8F9A}"/>
              </a:ext>
            </a:extLst>
          </p:cNvPr>
          <p:cNvSpPr>
            <a:spLocks noGrp="1"/>
          </p:cNvSpPr>
          <p:nvPr>
            <p:ph idx="1"/>
          </p:nvPr>
        </p:nvSpPr>
        <p:spPr/>
        <p:txBody>
          <a:bodyPr>
            <a:normAutofit lnSpcReduction="10000"/>
          </a:bodyPr>
          <a:lstStyle/>
          <a:p>
            <a:r>
              <a:rPr lang="nl-NL" sz="2400" dirty="0"/>
              <a:t>Onderzoekend vermogen is zeker niet vervangbaar door ontwerpend vermogen</a:t>
            </a:r>
          </a:p>
          <a:p>
            <a:r>
              <a:rPr lang="nl-NL" sz="2400" dirty="0"/>
              <a:t>Ook niet wenselijk om te vervangen om zicht op onderzoekend vermogen niet te verliezen</a:t>
            </a:r>
          </a:p>
          <a:p>
            <a:endParaRPr lang="nl-NL" sz="2400" dirty="0"/>
          </a:p>
          <a:p>
            <a:r>
              <a:rPr lang="nl-NL" sz="2400" dirty="0"/>
              <a:t>Om te ontwerpen heb je onderzoekend vermogen nodig</a:t>
            </a:r>
          </a:p>
          <a:p>
            <a:r>
              <a:rPr lang="nl-NL" sz="2400" dirty="0"/>
              <a:t>Om te onderzoeken heb je ontwerpend vermogen nodig</a:t>
            </a:r>
          </a:p>
          <a:p>
            <a:endParaRPr lang="nl-NL" sz="2400" dirty="0"/>
          </a:p>
          <a:p>
            <a:r>
              <a:rPr lang="nl-NL" sz="2400" dirty="0"/>
              <a:t>Beide vermogens heb je als engineer nodig. </a:t>
            </a:r>
          </a:p>
          <a:p>
            <a:r>
              <a:rPr lang="nl-NL" sz="2400" dirty="0"/>
              <a:t>Nauw verweven maar zeker wel te onderscheiden. </a:t>
            </a:r>
            <a:br>
              <a:rPr lang="nl-NL" dirty="0"/>
            </a:br>
            <a:endParaRPr lang="nl-NL" dirty="0"/>
          </a:p>
          <a:p>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FEB16AC8-DFA7-4CDF-8B04-59699A440FF2}"/>
              </a:ext>
            </a:extLst>
          </p:cNvPr>
          <p:cNvSpPr>
            <a:spLocks noGrp="1"/>
          </p:cNvSpPr>
          <p:nvPr>
            <p:ph type="dt" sz="half" idx="10"/>
          </p:nvPr>
        </p:nvSpPr>
        <p:spPr/>
        <p:txBody>
          <a:bodyPr/>
          <a:lstStyle/>
          <a:p>
            <a:fld id="{9D359882-EDBF-41C7-8B4D-41E02B77A42C}" type="datetime1">
              <a:rPr lang="nl-NL" smtClean="0"/>
              <a:t>12-11-2021</a:t>
            </a:fld>
            <a:endParaRPr lang="nl-NL" dirty="0"/>
          </a:p>
        </p:txBody>
      </p:sp>
      <p:sp>
        <p:nvSpPr>
          <p:cNvPr id="5" name="Tijdelijke aanduiding voor voettekst 4">
            <a:extLst>
              <a:ext uri="{FF2B5EF4-FFF2-40B4-BE49-F238E27FC236}">
                <a16:creationId xmlns:a16="http://schemas.microsoft.com/office/drawing/2014/main" id="{C70ADA96-0B3B-4E53-98DD-A61A080618D4}"/>
              </a:ext>
            </a:extLst>
          </p:cNvPr>
          <p:cNvSpPr>
            <a:spLocks noGrp="1"/>
          </p:cNvSpPr>
          <p:nvPr>
            <p:ph type="ftr" sz="quarter" idx="11"/>
          </p:nvPr>
        </p:nvSpPr>
        <p:spPr/>
        <p:txBody>
          <a:bodyPr/>
          <a:lstStyle/>
          <a:p>
            <a:r>
              <a:rPr lang="nl-NL" dirty="0"/>
              <a:t>Conferentie domein engineering</a:t>
            </a:r>
          </a:p>
        </p:txBody>
      </p:sp>
      <p:sp>
        <p:nvSpPr>
          <p:cNvPr id="6" name="Tijdelijke aanduiding voor dianummer 5">
            <a:extLst>
              <a:ext uri="{FF2B5EF4-FFF2-40B4-BE49-F238E27FC236}">
                <a16:creationId xmlns:a16="http://schemas.microsoft.com/office/drawing/2014/main" id="{03A9732C-30E2-4898-BA4B-3B087355F769}"/>
              </a:ext>
            </a:extLst>
          </p:cNvPr>
          <p:cNvSpPr>
            <a:spLocks noGrp="1"/>
          </p:cNvSpPr>
          <p:nvPr>
            <p:ph type="sldNum" sz="quarter" idx="12"/>
          </p:nvPr>
        </p:nvSpPr>
        <p:spPr/>
        <p:txBody>
          <a:bodyPr/>
          <a:lstStyle/>
          <a:p>
            <a:fld id="{A9F168BF-D125-476E-831B-8B5C269441C2}" type="slidenum">
              <a:rPr lang="nl-NL" smtClean="0"/>
              <a:t>15</a:t>
            </a:fld>
            <a:endParaRPr lang="nl-NL"/>
          </a:p>
        </p:txBody>
      </p:sp>
    </p:spTree>
    <p:extLst>
      <p:ext uri="{BB962C8B-B14F-4D97-AF65-F5344CB8AC3E}">
        <p14:creationId xmlns:p14="http://schemas.microsoft.com/office/powerpoint/2010/main" val="157295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a:extLst>
              <a:ext uri="{FF2B5EF4-FFF2-40B4-BE49-F238E27FC236}">
                <a16:creationId xmlns:a16="http://schemas.microsoft.com/office/drawing/2014/main" id="{45179A4F-6170-41A0-8E75-2E4059905C62}"/>
              </a:ext>
            </a:extLst>
          </p:cNvPr>
          <p:cNvPicPr>
            <a:picLocks noGrp="1" noChangeAspect="1"/>
          </p:cNvPicPr>
          <p:nvPr>
            <p:ph type="pic" sz="quarter" idx="11"/>
          </p:nvPr>
        </p:nvPicPr>
        <p:blipFill rotWithShape="1">
          <a:blip r:embed="rId2"/>
          <a:srcRect t="11039" r="-2" b="11037"/>
          <a:stretch/>
        </p:blipFill>
        <p:spPr>
          <a:xfrm>
            <a:off x="3071813" y="10"/>
            <a:ext cx="9120187" cy="6857990"/>
          </a:xfrm>
          <a:noFill/>
        </p:spPr>
      </p:pic>
      <p:sp>
        <p:nvSpPr>
          <p:cNvPr id="5" name="Tijdelijke aanduiding voor datum 4">
            <a:extLst>
              <a:ext uri="{FF2B5EF4-FFF2-40B4-BE49-F238E27FC236}">
                <a16:creationId xmlns:a16="http://schemas.microsoft.com/office/drawing/2014/main" id="{4459C796-57D0-4259-B367-8DA04779D2FE}"/>
              </a:ext>
            </a:extLst>
          </p:cNvPr>
          <p:cNvSpPr>
            <a:spLocks noGrp="1"/>
          </p:cNvSpPr>
          <p:nvPr>
            <p:ph type="dt" sz="half" idx="12"/>
          </p:nvPr>
        </p:nvSpPr>
        <p:spPr>
          <a:xfrm>
            <a:off x="479376" y="6356350"/>
            <a:ext cx="2814686" cy="365125"/>
          </a:xfrm>
        </p:spPr>
        <p:txBody>
          <a:bodyPr anchor="ctr">
            <a:normAutofit/>
          </a:bodyPr>
          <a:lstStyle/>
          <a:p>
            <a:pPr>
              <a:spcAft>
                <a:spcPts val="600"/>
              </a:spcAft>
            </a:pPr>
            <a:r>
              <a:rPr lang="en-US" dirty="0"/>
              <a:t>10 November 2021</a:t>
            </a:r>
          </a:p>
        </p:txBody>
      </p:sp>
      <p:sp>
        <p:nvSpPr>
          <p:cNvPr id="6" name="Tijdelijke aanduiding voor voettekst 5">
            <a:extLst>
              <a:ext uri="{FF2B5EF4-FFF2-40B4-BE49-F238E27FC236}">
                <a16:creationId xmlns:a16="http://schemas.microsoft.com/office/drawing/2014/main" id="{FB4AF4E5-1B3C-4EB8-A2F5-A8D14F8A710F}"/>
              </a:ext>
            </a:extLst>
          </p:cNvPr>
          <p:cNvSpPr>
            <a:spLocks noGrp="1"/>
          </p:cNvSpPr>
          <p:nvPr>
            <p:ph type="ftr" sz="quarter" idx="13"/>
          </p:nvPr>
        </p:nvSpPr>
        <p:spPr>
          <a:xfrm>
            <a:off x="6602400" y="6356350"/>
            <a:ext cx="4752000" cy="363600"/>
          </a:xfrm>
        </p:spPr>
        <p:txBody>
          <a:bodyPr anchor="ctr">
            <a:normAutofit/>
          </a:bodyPr>
          <a:lstStyle/>
          <a:p>
            <a:pPr>
              <a:spcAft>
                <a:spcPts val="600"/>
              </a:spcAft>
            </a:pPr>
            <a:r>
              <a:rPr lang="nl-NL" noProof="0"/>
              <a:t>NAAM PRESENTATIE</a:t>
            </a:r>
          </a:p>
        </p:txBody>
      </p:sp>
      <p:sp>
        <p:nvSpPr>
          <p:cNvPr id="7" name="Tijdelijke aanduiding voor dianummer 6">
            <a:extLst>
              <a:ext uri="{FF2B5EF4-FFF2-40B4-BE49-F238E27FC236}">
                <a16:creationId xmlns:a16="http://schemas.microsoft.com/office/drawing/2014/main" id="{CD58D4EF-787E-44DB-BE6B-4766F475AF55}"/>
              </a:ext>
            </a:extLst>
          </p:cNvPr>
          <p:cNvSpPr>
            <a:spLocks noGrp="1"/>
          </p:cNvSpPr>
          <p:nvPr>
            <p:ph type="sldNum" sz="quarter" idx="14"/>
          </p:nvPr>
        </p:nvSpPr>
        <p:spPr>
          <a:xfrm>
            <a:off x="11641138" y="6356350"/>
            <a:ext cx="366414" cy="365125"/>
          </a:xfrm>
        </p:spPr>
        <p:txBody>
          <a:bodyPr anchor="ctr">
            <a:normAutofit/>
          </a:bodyPr>
          <a:lstStyle/>
          <a:p>
            <a:pPr>
              <a:spcAft>
                <a:spcPts val="600"/>
              </a:spcAft>
            </a:pPr>
            <a:fld id="{EC1B0D69-B8A6-8744-9E7E-380CD2AD97F8}" type="slidenum">
              <a:rPr lang="nl-NL" noProof="0" smtClean="0"/>
              <a:pPr>
                <a:spcAft>
                  <a:spcPts val="600"/>
                </a:spcAft>
              </a:pPr>
              <a:t>2</a:t>
            </a:fld>
            <a:endParaRPr lang="nl-NL" noProof="0"/>
          </a:p>
        </p:txBody>
      </p:sp>
      <p:sp>
        <p:nvSpPr>
          <p:cNvPr id="15" name="Tekstvak 14">
            <a:extLst>
              <a:ext uri="{FF2B5EF4-FFF2-40B4-BE49-F238E27FC236}">
                <a16:creationId xmlns:a16="http://schemas.microsoft.com/office/drawing/2014/main" id="{4E481CFE-3094-477E-8570-8CF57BF30391}"/>
              </a:ext>
            </a:extLst>
          </p:cNvPr>
          <p:cNvSpPr txBox="1"/>
          <p:nvPr/>
        </p:nvSpPr>
        <p:spPr>
          <a:xfrm>
            <a:off x="263352" y="2420888"/>
            <a:ext cx="2448272" cy="1008112"/>
          </a:xfrm>
          <a:prstGeom prst="rect">
            <a:avLst/>
          </a:prstGeom>
        </p:spPr>
        <p:txBody>
          <a:bodyPr vert="horz" wrap="square" lIns="0" tIns="45720" rIns="91440" bIns="45720" rtlCol="0">
            <a:normAutofit/>
          </a:bodyPr>
          <a:lstStyle/>
          <a:p>
            <a:pPr algn="l"/>
            <a:endParaRPr lang="nl-NL" dirty="0"/>
          </a:p>
        </p:txBody>
      </p:sp>
      <p:sp>
        <p:nvSpPr>
          <p:cNvPr id="17" name="Tekstvak 16">
            <a:extLst>
              <a:ext uri="{FF2B5EF4-FFF2-40B4-BE49-F238E27FC236}">
                <a16:creationId xmlns:a16="http://schemas.microsoft.com/office/drawing/2014/main" id="{6D17B48D-0064-4D20-9426-C2BA9E244A91}"/>
              </a:ext>
            </a:extLst>
          </p:cNvPr>
          <p:cNvSpPr txBox="1"/>
          <p:nvPr/>
        </p:nvSpPr>
        <p:spPr>
          <a:xfrm>
            <a:off x="335360" y="2276872"/>
            <a:ext cx="2448272" cy="1440160"/>
          </a:xfrm>
          <a:prstGeom prst="rect">
            <a:avLst/>
          </a:prstGeom>
        </p:spPr>
        <p:txBody>
          <a:bodyPr vert="horz" wrap="square" lIns="0" tIns="45720" rIns="91440" bIns="45720" rtlCol="0">
            <a:normAutofit/>
          </a:bodyPr>
          <a:lstStyle/>
          <a:p>
            <a:pPr algn="l"/>
            <a:endParaRPr lang="nl-NL" dirty="0"/>
          </a:p>
        </p:txBody>
      </p:sp>
      <p:sp>
        <p:nvSpPr>
          <p:cNvPr id="20" name="Tekstvak 19">
            <a:extLst>
              <a:ext uri="{FF2B5EF4-FFF2-40B4-BE49-F238E27FC236}">
                <a16:creationId xmlns:a16="http://schemas.microsoft.com/office/drawing/2014/main" id="{82F84800-750E-4209-9666-383375FED4D0}"/>
              </a:ext>
            </a:extLst>
          </p:cNvPr>
          <p:cNvSpPr txBox="1"/>
          <p:nvPr/>
        </p:nvSpPr>
        <p:spPr>
          <a:xfrm>
            <a:off x="406334" y="2817485"/>
            <a:ext cx="2304256" cy="792088"/>
          </a:xfrm>
          <a:prstGeom prst="rect">
            <a:avLst/>
          </a:prstGeom>
        </p:spPr>
        <p:txBody>
          <a:bodyPr vert="horz" wrap="square" lIns="0" tIns="45720" rIns="91440" bIns="45720" rtlCol="0">
            <a:noAutofit/>
          </a:bodyPr>
          <a:lstStyle/>
          <a:p>
            <a:pPr algn="l"/>
            <a:r>
              <a:rPr lang="nl-NL" sz="3600" dirty="0">
                <a:solidFill>
                  <a:schemeClr val="accent6"/>
                </a:solidFill>
                <a:latin typeface="Arial" panose="020B0604020202020204" pitchFamily="34" charset="0"/>
                <a:cs typeface="Arial" panose="020B0604020202020204" pitchFamily="34" charset="0"/>
              </a:rPr>
              <a:t>Uit de tijd?</a:t>
            </a:r>
          </a:p>
        </p:txBody>
      </p:sp>
    </p:spTree>
    <p:extLst>
      <p:ext uri="{BB962C8B-B14F-4D97-AF65-F5344CB8AC3E}">
        <p14:creationId xmlns:p14="http://schemas.microsoft.com/office/powerpoint/2010/main" val="84800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3C8EF-8991-41F4-A5D5-50295B9CA1E6}"/>
              </a:ext>
            </a:extLst>
          </p:cNvPr>
          <p:cNvSpPr>
            <a:spLocks noGrp="1"/>
          </p:cNvSpPr>
          <p:nvPr>
            <p:ph type="title"/>
          </p:nvPr>
        </p:nvSpPr>
        <p:spPr/>
        <p:txBody>
          <a:bodyPr/>
          <a:lstStyle/>
          <a:p>
            <a:r>
              <a:rPr lang="nl-NL" dirty="0"/>
              <a:t>Oude definitie</a:t>
            </a:r>
          </a:p>
        </p:txBody>
      </p:sp>
      <p:sp>
        <p:nvSpPr>
          <p:cNvPr id="3" name="Tijdelijke aanduiding voor datum 2">
            <a:extLst>
              <a:ext uri="{FF2B5EF4-FFF2-40B4-BE49-F238E27FC236}">
                <a16:creationId xmlns:a16="http://schemas.microsoft.com/office/drawing/2014/main" id="{5D30BBA2-9AE5-44B1-9652-FC6AFA70DB47}"/>
              </a:ext>
            </a:extLst>
          </p:cNvPr>
          <p:cNvSpPr>
            <a:spLocks noGrp="1"/>
          </p:cNvSpPr>
          <p:nvPr>
            <p:ph type="dt" sz="half" idx="10"/>
          </p:nvPr>
        </p:nvSpPr>
        <p:spPr/>
        <p:txBody>
          <a:bodyPr/>
          <a:lstStyle/>
          <a:p>
            <a:r>
              <a:rPr lang="nl-NL" dirty="0"/>
              <a:t>10-11-2021</a:t>
            </a:r>
          </a:p>
        </p:txBody>
      </p:sp>
      <p:sp>
        <p:nvSpPr>
          <p:cNvPr id="4" name="Tijdelijke aanduiding voor voettekst 3">
            <a:extLst>
              <a:ext uri="{FF2B5EF4-FFF2-40B4-BE49-F238E27FC236}">
                <a16:creationId xmlns:a16="http://schemas.microsoft.com/office/drawing/2014/main" id="{90A59F2E-7867-4ED7-A9C8-97ED9165D6A3}"/>
              </a:ext>
            </a:extLst>
          </p:cNvPr>
          <p:cNvSpPr>
            <a:spLocks noGrp="1"/>
          </p:cNvSpPr>
          <p:nvPr>
            <p:ph type="ftr" sz="quarter" idx="11"/>
          </p:nvPr>
        </p:nvSpPr>
        <p:spPr/>
        <p:txBody>
          <a:bodyPr/>
          <a:lstStyle/>
          <a:p>
            <a:r>
              <a:rPr lang="nl-NL" dirty="0"/>
              <a:t>Conferentie domein engineering</a:t>
            </a:r>
          </a:p>
        </p:txBody>
      </p:sp>
      <p:sp>
        <p:nvSpPr>
          <p:cNvPr id="5" name="Tijdelijke aanduiding voor dianummer 4">
            <a:extLst>
              <a:ext uri="{FF2B5EF4-FFF2-40B4-BE49-F238E27FC236}">
                <a16:creationId xmlns:a16="http://schemas.microsoft.com/office/drawing/2014/main" id="{C7782AF3-37FD-4567-8ADA-2D0BADD24BD1}"/>
              </a:ext>
            </a:extLst>
          </p:cNvPr>
          <p:cNvSpPr>
            <a:spLocks noGrp="1"/>
          </p:cNvSpPr>
          <p:nvPr>
            <p:ph type="sldNum" sz="quarter" idx="12"/>
          </p:nvPr>
        </p:nvSpPr>
        <p:spPr/>
        <p:txBody>
          <a:bodyPr/>
          <a:lstStyle/>
          <a:p>
            <a:fld id="{A9F168BF-D125-476E-831B-8B5C269441C2}" type="slidenum">
              <a:rPr lang="nl-NL" smtClean="0"/>
              <a:t>3</a:t>
            </a:fld>
            <a:endParaRPr lang="nl-NL"/>
          </a:p>
        </p:txBody>
      </p:sp>
      <p:sp>
        <p:nvSpPr>
          <p:cNvPr id="8" name="Rectangle 3">
            <a:extLst>
              <a:ext uri="{FF2B5EF4-FFF2-40B4-BE49-F238E27FC236}">
                <a16:creationId xmlns:a16="http://schemas.microsoft.com/office/drawing/2014/main" id="{B93647D0-341F-407E-A0CF-DF75C33F19D6}"/>
              </a:ext>
            </a:extLst>
          </p:cNvPr>
          <p:cNvSpPr/>
          <p:nvPr/>
        </p:nvSpPr>
        <p:spPr>
          <a:xfrm>
            <a:off x="479376" y="1772816"/>
            <a:ext cx="9865096" cy="1569660"/>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Hebben van onderzoekend vermogen betekent dat een professional:</a:t>
            </a:r>
          </a:p>
          <a:p>
            <a:pPr marL="342900" indent="-342900">
              <a:buAutoNum type="arabicPeriod"/>
            </a:pPr>
            <a:r>
              <a:rPr lang="nl-NL" sz="2400" dirty="0">
                <a:latin typeface="Arial" panose="020B0604020202020204" pitchFamily="34" charset="0"/>
                <a:cs typeface="Arial" panose="020B0604020202020204" pitchFamily="34" charset="0"/>
              </a:rPr>
              <a:t>Beschikt over een onderzoekende houding</a:t>
            </a:r>
          </a:p>
          <a:p>
            <a:pPr marL="342900" indent="-342900">
              <a:buAutoNum type="arabicPeriod"/>
            </a:pPr>
            <a:r>
              <a:rPr lang="nl-NL" sz="2400" dirty="0">
                <a:latin typeface="Arial" panose="020B0604020202020204" pitchFamily="34" charset="0"/>
                <a:cs typeface="Arial" panose="020B0604020202020204" pitchFamily="34" charset="0"/>
              </a:rPr>
              <a:t>Onderzoek kan gebruiken</a:t>
            </a:r>
          </a:p>
          <a:p>
            <a:pPr marL="342900" indent="-342900">
              <a:buAutoNum type="arabicPeriod"/>
            </a:pPr>
            <a:r>
              <a:rPr lang="nl-NL" sz="2400" dirty="0">
                <a:latin typeface="Arial" panose="020B0604020202020204" pitchFamily="34" charset="0"/>
                <a:cs typeface="Arial" panose="020B0604020202020204" pitchFamily="34" charset="0"/>
              </a:rPr>
              <a:t>Onderzoek kan doen ten dienste van de kwaliteit van het werk</a:t>
            </a:r>
          </a:p>
        </p:txBody>
      </p:sp>
      <p:sp>
        <p:nvSpPr>
          <p:cNvPr id="9" name="Tekstvak 8">
            <a:extLst>
              <a:ext uri="{FF2B5EF4-FFF2-40B4-BE49-F238E27FC236}">
                <a16:creationId xmlns:a16="http://schemas.microsoft.com/office/drawing/2014/main" id="{98A4CF8A-D13F-4DA3-84BC-D8FF31AA137B}"/>
              </a:ext>
            </a:extLst>
          </p:cNvPr>
          <p:cNvSpPr txBox="1"/>
          <p:nvPr/>
        </p:nvSpPr>
        <p:spPr>
          <a:xfrm>
            <a:off x="6456040" y="3717032"/>
            <a:ext cx="3456384" cy="576064"/>
          </a:xfrm>
          <a:prstGeom prst="rect">
            <a:avLst/>
          </a:prstGeom>
        </p:spPr>
        <p:txBody>
          <a:bodyPr vert="horz" wrap="square" lIns="0" tIns="45720" rIns="91440" bIns="45720" rtlCol="0">
            <a:normAutofit fontScale="70000" lnSpcReduction="20000"/>
          </a:bodyPr>
          <a:lstStyle/>
          <a:p>
            <a:pPr algn="l"/>
            <a:r>
              <a:rPr lang="nl-NL" dirty="0"/>
              <a:t>Andriessen, 2014</a:t>
            </a:r>
          </a:p>
          <a:p>
            <a:pPr algn="l"/>
            <a:r>
              <a:rPr lang="nl-NL" i="1" dirty="0"/>
              <a:t>Praktisch relevant en methodisch grondig</a:t>
            </a:r>
          </a:p>
        </p:txBody>
      </p:sp>
    </p:spTree>
    <p:extLst>
      <p:ext uri="{BB962C8B-B14F-4D97-AF65-F5344CB8AC3E}">
        <p14:creationId xmlns:p14="http://schemas.microsoft.com/office/powerpoint/2010/main" val="359374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4A5DB-EC6E-4BDF-8663-52157E7AF035}"/>
              </a:ext>
            </a:extLst>
          </p:cNvPr>
          <p:cNvSpPr>
            <a:spLocks noGrp="1"/>
          </p:cNvSpPr>
          <p:nvPr>
            <p:ph type="title"/>
          </p:nvPr>
        </p:nvSpPr>
        <p:spPr/>
        <p:txBody>
          <a:bodyPr/>
          <a:lstStyle/>
          <a:p>
            <a:r>
              <a:rPr lang="nl-NL" dirty="0"/>
              <a:t>Wat blijkt? Nog steeds veel verwarring… </a:t>
            </a:r>
          </a:p>
        </p:txBody>
      </p:sp>
      <p:sp>
        <p:nvSpPr>
          <p:cNvPr id="4" name="Tijdelijke aanduiding voor voettekst 3">
            <a:extLst>
              <a:ext uri="{FF2B5EF4-FFF2-40B4-BE49-F238E27FC236}">
                <a16:creationId xmlns:a16="http://schemas.microsoft.com/office/drawing/2014/main" id="{94F39ACF-7FD6-4EA3-9899-CE639434DDE1}"/>
              </a:ext>
            </a:extLst>
          </p:cNvPr>
          <p:cNvSpPr>
            <a:spLocks noGrp="1"/>
          </p:cNvSpPr>
          <p:nvPr>
            <p:ph type="ftr" sz="quarter" idx="11"/>
          </p:nvPr>
        </p:nvSpPr>
        <p:spPr/>
        <p:txBody>
          <a:bodyPr/>
          <a:lstStyle/>
          <a:p>
            <a:r>
              <a:rPr lang="nl-NL" dirty="0"/>
              <a:t>Conferentie domein engineering</a:t>
            </a:r>
          </a:p>
        </p:txBody>
      </p:sp>
      <p:sp>
        <p:nvSpPr>
          <p:cNvPr id="5" name="Tijdelijke aanduiding voor dianummer 4">
            <a:extLst>
              <a:ext uri="{FF2B5EF4-FFF2-40B4-BE49-F238E27FC236}">
                <a16:creationId xmlns:a16="http://schemas.microsoft.com/office/drawing/2014/main" id="{9380C19C-2545-4D24-9C98-B9DEA356D810}"/>
              </a:ext>
            </a:extLst>
          </p:cNvPr>
          <p:cNvSpPr>
            <a:spLocks noGrp="1"/>
          </p:cNvSpPr>
          <p:nvPr>
            <p:ph type="sldNum" sz="quarter" idx="12"/>
          </p:nvPr>
        </p:nvSpPr>
        <p:spPr/>
        <p:txBody>
          <a:bodyPr/>
          <a:lstStyle/>
          <a:p>
            <a:fld id="{A9F168BF-D125-476E-831B-8B5C269441C2}" type="slidenum">
              <a:rPr lang="nl-NL" smtClean="0"/>
              <a:t>4</a:t>
            </a:fld>
            <a:endParaRPr lang="nl-NL"/>
          </a:p>
        </p:txBody>
      </p:sp>
      <p:sp>
        <p:nvSpPr>
          <p:cNvPr id="6" name="Rectangle 3">
            <a:extLst>
              <a:ext uri="{FF2B5EF4-FFF2-40B4-BE49-F238E27FC236}">
                <a16:creationId xmlns:a16="http://schemas.microsoft.com/office/drawing/2014/main" id="{470A3AAB-21DE-4F5A-B7B4-4FB8EDC95B89}"/>
              </a:ext>
            </a:extLst>
          </p:cNvPr>
          <p:cNvSpPr/>
          <p:nvPr/>
        </p:nvSpPr>
        <p:spPr>
          <a:xfrm>
            <a:off x="479376" y="1772816"/>
            <a:ext cx="9865096" cy="4154984"/>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Onderzoekend vermogen ten dienste van het beroep wordt door praktijk warm ontvangen. Maar…</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Integratie concreet handen en voeten geven in het onderwijs lastig</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Drie componenten worden van elkaar losgekoppeld, wat zich uit in de keuze voor één van de componenten, aparte leerlijnen en aparte </a:t>
            </a:r>
            <a:r>
              <a:rPr lang="nl-NL" sz="2400" dirty="0" err="1">
                <a:latin typeface="Arial" panose="020B0604020202020204" pitchFamily="34" charset="0"/>
                <a:cs typeface="Arial" panose="020B0604020202020204" pitchFamily="34" charset="0"/>
              </a:rPr>
              <a:t>toetscriteria</a:t>
            </a:r>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twee termen ‘onderzoekende houding’ en ‘onderzoekend vermogen’ worden in een aantal praktijken elkaars ‘synoniemen’.</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Er is een ‘strijd’ tussen vermogens aan het ontstaan.</a:t>
            </a:r>
          </a:p>
          <a:p>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41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D2488-B4EF-46F1-85F7-44C421D205C3}"/>
              </a:ext>
            </a:extLst>
          </p:cNvPr>
          <p:cNvSpPr>
            <a:spLocks noGrp="1"/>
          </p:cNvSpPr>
          <p:nvPr>
            <p:ph type="title"/>
          </p:nvPr>
        </p:nvSpPr>
        <p:spPr/>
        <p:txBody>
          <a:bodyPr/>
          <a:lstStyle/>
          <a:p>
            <a:r>
              <a:rPr lang="nl-NL" dirty="0"/>
              <a:t>Voorbeeld </a:t>
            </a:r>
          </a:p>
        </p:txBody>
      </p:sp>
      <p:sp>
        <p:nvSpPr>
          <p:cNvPr id="3" name="Tijdelijke aanduiding voor datum 2">
            <a:extLst>
              <a:ext uri="{FF2B5EF4-FFF2-40B4-BE49-F238E27FC236}">
                <a16:creationId xmlns:a16="http://schemas.microsoft.com/office/drawing/2014/main" id="{4047A02E-F50F-49DC-A4CF-52EEDBD6349F}"/>
              </a:ext>
            </a:extLst>
          </p:cNvPr>
          <p:cNvSpPr>
            <a:spLocks noGrp="1"/>
          </p:cNvSpPr>
          <p:nvPr>
            <p:ph type="dt" sz="half" idx="10"/>
          </p:nvPr>
        </p:nvSpPr>
        <p:spPr/>
        <p:txBody>
          <a:bodyPr/>
          <a:lstStyle/>
          <a:p>
            <a:fld id="{C73B40CF-4FFE-4915-A98E-AEBBB5A6E0BA}" type="datetime1">
              <a:rPr lang="nl-NL" smtClean="0"/>
              <a:t>12-11-2021</a:t>
            </a:fld>
            <a:endParaRPr lang="nl-NL"/>
          </a:p>
        </p:txBody>
      </p:sp>
      <p:sp>
        <p:nvSpPr>
          <p:cNvPr id="4" name="Tijdelijke aanduiding voor voettekst 3">
            <a:extLst>
              <a:ext uri="{FF2B5EF4-FFF2-40B4-BE49-F238E27FC236}">
                <a16:creationId xmlns:a16="http://schemas.microsoft.com/office/drawing/2014/main" id="{455E5BE7-9818-4F2E-A576-4281D3A22067}"/>
              </a:ext>
            </a:extLst>
          </p:cNvPr>
          <p:cNvSpPr>
            <a:spLocks noGrp="1"/>
          </p:cNvSpPr>
          <p:nvPr>
            <p:ph type="ftr" sz="quarter" idx="11"/>
          </p:nvPr>
        </p:nvSpPr>
        <p:spPr/>
        <p:txBody>
          <a:bodyPr/>
          <a:lstStyle/>
          <a:p>
            <a:r>
              <a:rPr lang="nl-NL" dirty="0"/>
              <a:t>Conferentie domein engineering</a:t>
            </a:r>
          </a:p>
        </p:txBody>
      </p:sp>
      <p:sp>
        <p:nvSpPr>
          <p:cNvPr id="5" name="Tijdelijke aanduiding voor dianummer 4">
            <a:extLst>
              <a:ext uri="{FF2B5EF4-FFF2-40B4-BE49-F238E27FC236}">
                <a16:creationId xmlns:a16="http://schemas.microsoft.com/office/drawing/2014/main" id="{B930978A-8E0A-4E91-94DE-AC97E9E6F7D4}"/>
              </a:ext>
            </a:extLst>
          </p:cNvPr>
          <p:cNvSpPr>
            <a:spLocks noGrp="1"/>
          </p:cNvSpPr>
          <p:nvPr>
            <p:ph type="sldNum" sz="quarter" idx="12"/>
          </p:nvPr>
        </p:nvSpPr>
        <p:spPr/>
        <p:txBody>
          <a:bodyPr/>
          <a:lstStyle/>
          <a:p>
            <a:fld id="{A9F168BF-D125-476E-831B-8B5C269441C2}" type="slidenum">
              <a:rPr lang="nl-NL" smtClean="0"/>
              <a:t>5</a:t>
            </a:fld>
            <a:endParaRPr lang="nl-NL"/>
          </a:p>
        </p:txBody>
      </p:sp>
      <p:pic>
        <p:nvPicPr>
          <p:cNvPr id="7" name="Afbeelding 6">
            <a:extLst>
              <a:ext uri="{FF2B5EF4-FFF2-40B4-BE49-F238E27FC236}">
                <a16:creationId xmlns:a16="http://schemas.microsoft.com/office/drawing/2014/main" id="{F2C509FD-C4F0-4EC4-91F1-8E5BAF6E7A7E}"/>
              </a:ext>
            </a:extLst>
          </p:cNvPr>
          <p:cNvPicPr>
            <a:picLocks noChangeAspect="1"/>
          </p:cNvPicPr>
          <p:nvPr/>
        </p:nvPicPr>
        <p:blipFill>
          <a:blip r:embed="rId2"/>
          <a:stretch>
            <a:fillRect/>
          </a:stretch>
        </p:blipFill>
        <p:spPr>
          <a:xfrm>
            <a:off x="479376" y="1340768"/>
            <a:ext cx="5649519" cy="4879830"/>
          </a:xfrm>
          <a:prstGeom prst="rect">
            <a:avLst/>
          </a:prstGeom>
        </p:spPr>
      </p:pic>
      <p:pic>
        <p:nvPicPr>
          <p:cNvPr id="9" name="Afbeelding 8">
            <a:extLst>
              <a:ext uri="{FF2B5EF4-FFF2-40B4-BE49-F238E27FC236}">
                <a16:creationId xmlns:a16="http://schemas.microsoft.com/office/drawing/2014/main" id="{50F73DA3-2CCD-4CD8-96F1-493CE33F1B0E}"/>
              </a:ext>
            </a:extLst>
          </p:cNvPr>
          <p:cNvPicPr>
            <a:picLocks noChangeAspect="1"/>
          </p:cNvPicPr>
          <p:nvPr/>
        </p:nvPicPr>
        <p:blipFill>
          <a:blip r:embed="rId3"/>
          <a:stretch>
            <a:fillRect/>
          </a:stretch>
        </p:blipFill>
        <p:spPr>
          <a:xfrm>
            <a:off x="6354876" y="2039658"/>
            <a:ext cx="5247048" cy="4180940"/>
          </a:xfrm>
          <a:prstGeom prst="rect">
            <a:avLst/>
          </a:prstGeom>
        </p:spPr>
      </p:pic>
      <p:cxnSp>
        <p:nvCxnSpPr>
          <p:cNvPr id="11" name="Rechte verbindingslijn met pijl 10">
            <a:extLst>
              <a:ext uri="{FF2B5EF4-FFF2-40B4-BE49-F238E27FC236}">
                <a16:creationId xmlns:a16="http://schemas.microsoft.com/office/drawing/2014/main" id="{EB841D43-47BD-421D-ACDF-4443404B91B2}"/>
              </a:ext>
            </a:extLst>
          </p:cNvPr>
          <p:cNvCxnSpPr/>
          <p:nvPr/>
        </p:nvCxnSpPr>
        <p:spPr>
          <a:xfrm flipH="1">
            <a:off x="5951984" y="3349193"/>
            <a:ext cx="1728192" cy="1008112"/>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1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8FB13-E536-431B-B86B-BDA5B7B5CEF5}"/>
              </a:ext>
            </a:extLst>
          </p:cNvPr>
          <p:cNvSpPr>
            <a:spLocks noGrp="1"/>
          </p:cNvSpPr>
          <p:nvPr>
            <p:ph type="title"/>
          </p:nvPr>
        </p:nvSpPr>
        <p:spPr/>
        <p:txBody>
          <a:bodyPr/>
          <a:lstStyle/>
          <a:p>
            <a:r>
              <a:rPr lang="nl-NL" dirty="0"/>
              <a:t>Verwarring… </a:t>
            </a:r>
          </a:p>
        </p:txBody>
      </p:sp>
      <p:sp>
        <p:nvSpPr>
          <p:cNvPr id="3" name="Tijdelijke aanduiding voor datum 2">
            <a:extLst>
              <a:ext uri="{FF2B5EF4-FFF2-40B4-BE49-F238E27FC236}">
                <a16:creationId xmlns:a16="http://schemas.microsoft.com/office/drawing/2014/main" id="{F3B5A900-17BC-4940-BEC0-449EB49002E1}"/>
              </a:ext>
            </a:extLst>
          </p:cNvPr>
          <p:cNvSpPr>
            <a:spLocks noGrp="1"/>
          </p:cNvSpPr>
          <p:nvPr>
            <p:ph type="dt" sz="half" idx="10"/>
          </p:nvPr>
        </p:nvSpPr>
        <p:spPr/>
        <p:txBody>
          <a:bodyPr/>
          <a:lstStyle/>
          <a:p>
            <a:fld id="{73A63E82-7C6F-4E8A-894C-3B931DBA4B4A}" type="datetime1">
              <a:rPr lang="nl-NL" smtClean="0"/>
              <a:t>12-11-2021</a:t>
            </a:fld>
            <a:endParaRPr lang="nl-NL"/>
          </a:p>
        </p:txBody>
      </p:sp>
      <p:sp>
        <p:nvSpPr>
          <p:cNvPr id="4" name="Tijdelijke aanduiding voor voettekst 3">
            <a:extLst>
              <a:ext uri="{FF2B5EF4-FFF2-40B4-BE49-F238E27FC236}">
                <a16:creationId xmlns:a16="http://schemas.microsoft.com/office/drawing/2014/main" id="{D2D6B1B9-2A3B-49B9-8166-40761CC245D8}"/>
              </a:ext>
            </a:extLst>
          </p:cNvPr>
          <p:cNvSpPr>
            <a:spLocks noGrp="1"/>
          </p:cNvSpPr>
          <p:nvPr>
            <p:ph type="ftr" sz="quarter" idx="11"/>
          </p:nvPr>
        </p:nvSpPr>
        <p:spPr/>
        <p:txBody>
          <a:bodyPr/>
          <a:lstStyle/>
          <a:p>
            <a:r>
              <a:rPr lang="nl-NL" dirty="0"/>
              <a:t>Conferentie domein engineering</a:t>
            </a:r>
          </a:p>
        </p:txBody>
      </p:sp>
      <p:sp>
        <p:nvSpPr>
          <p:cNvPr id="5" name="Tijdelijke aanduiding voor dianummer 4">
            <a:extLst>
              <a:ext uri="{FF2B5EF4-FFF2-40B4-BE49-F238E27FC236}">
                <a16:creationId xmlns:a16="http://schemas.microsoft.com/office/drawing/2014/main" id="{DA7FE53C-D04F-4F31-841E-0213EC422F17}"/>
              </a:ext>
            </a:extLst>
          </p:cNvPr>
          <p:cNvSpPr>
            <a:spLocks noGrp="1"/>
          </p:cNvSpPr>
          <p:nvPr>
            <p:ph type="sldNum" sz="quarter" idx="12"/>
          </p:nvPr>
        </p:nvSpPr>
        <p:spPr/>
        <p:txBody>
          <a:bodyPr/>
          <a:lstStyle/>
          <a:p>
            <a:fld id="{A9F168BF-D125-476E-831B-8B5C269441C2}" type="slidenum">
              <a:rPr lang="nl-NL" smtClean="0"/>
              <a:t>6</a:t>
            </a:fld>
            <a:endParaRPr lang="nl-NL"/>
          </a:p>
        </p:txBody>
      </p:sp>
      <p:sp>
        <p:nvSpPr>
          <p:cNvPr id="6" name="Gelijkbenige driehoek 5">
            <a:extLst>
              <a:ext uri="{FF2B5EF4-FFF2-40B4-BE49-F238E27FC236}">
                <a16:creationId xmlns:a16="http://schemas.microsoft.com/office/drawing/2014/main" id="{D9B61782-DCE8-45A6-B046-04F9F1102BE4}"/>
              </a:ext>
            </a:extLst>
          </p:cNvPr>
          <p:cNvSpPr/>
          <p:nvPr/>
        </p:nvSpPr>
        <p:spPr>
          <a:xfrm>
            <a:off x="2279576" y="3933056"/>
            <a:ext cx="3240360" cy="792088"/>
          </a:xfrm>
          <a:prstGeom prst="triangle">
            <a:avLst>
              <a:gd name="adj" fmla="val 46307"/>
            </a:avLst>
          </a:prstGeom>
        </p:spPr>
        <p:txBody>
          <a:bodyPr wrap="none" rtlCol="0" anchor="ctr">
            <a:spAutoFit/>
          </a:bodyPr>
          <a:lstStyle/>
          <a:p>
            <a:pPr algn="l"/>
            <a:endParaRPr lang="nl-NL" dirty="0" err="1">
              <a:solidFill>
                <a:srgbClr val="000000"/>
              </a:solidFill>
              <a:latin typeface="Avenir Roman" panose="02000503020000020003" pitchFamily="2" charset="0"/>
            </a:endParaRPr>
          </a:p>
        </p:txBody>
      </p:sp>
      <p:grpSp>
        <p:nvGrpSpPr>
          <p:cNvPr id="17" name="Groep 16">
            <a:extLst>
              <a:ext uri="{FF2B5EF4-FFF2-40B4-BE49-F238E27FC236}">
                <a16:creationId xmlns:a16="http://schemas.microsoft.com/office/drawing/2014/main" id="{AE0E489C-BB76-4760-B7BD-6163173A0EA6}"/>
              </a:ext>
            </a:extLst>
          </p:cNvPr>
          <p:cNvGrpSpPr/>
          <p:nvPr/>
        </p:nvGrpSpPr>
        <p:grpSpPr>
          <a:xfrm>
            <a:off x="3999064" y="1485901"/>
            <a:ext cx="4678643" cy="2930231"/>
            <a:chOff x="3899756" y="2226961"/>
            <a:chExt cx="4678643" cy="2930231"/>
          </a:xfrm>
        </p:grpSpPr>
        <p:sp>
          <p:nvSpPr>
            <p:cNvPr id="7" name="Gelijkbenige driehoek 6">
              <a:extLst>
                <a:ext uri="{FF2B5EF4-FFF2-40B4-BE49-F238E27FC236}">
                  <a16:creationId xmlns:a16="http://schemas.microsoft.com/office/drawing/2014/main" id="{317D7F8F-E5C8-42E7-99C9-5F4DCF9146FC}"/>
                </a:ext>
              </a:extLst>
            </p:cNvPr>
            <p:cNvSpPr/>
            <p:nvPr/>
          </p:nvSpPr>
          <p:spPr>
            <a:xfrm>
              <a:off x="4223792" y="2709985"/>
              <a:ext cx="2814686" cy="1908000"/>
            </a:xfrm>
            <a:prstGeom prst="triangle">
              <a:avLst>
                <a:gd name="adj" fmla="val 47520"/>
              </a:avLst>
            </a:prstGeom>
            <a:ln w="57150"/>
          </p:spPr>
          <p:style>
            <a:lnRef idx="2">
              <a:schemeClr val="dk1"/>
            </a:lnRef>
            <a:fillRef idx="1">
              <a:schemeClr val="lt1"/>
            </a:fillRef>
            <a:effectRef idx="0">
              <a:schemeClr val="dk1"/>
            </a:effectRef>
            <a:fontRef idx="minor">
              <a:schemeClr val="dk1"/>
            </a:fontRef>
          </p:style>
          <p:txBody>
            <a:bodyPr wrap="square" rtlCol="0" anchor="ctr">
              <a:spAutoFit/>
            </a:bodyPr>
            <a:lstStyle/>
            <a:p>
              <a:pPr algn="l"/>
              <a:r>
                <a:rPr lang="nl-NL" dirty="0">
                  <a:solidFill>
                    <a:srgbClr val="000000"/>
                  </a:solidFill>
                  <a:latin typeface="Avenir Roman" panose="02000503020000020003" pitchFamily="2" charset="0"/>
                </a:rPr>
                <a:t> </a:t>
              </a:r>
            </a:p>
          </p:txBody>
        </p:sp>
        <p:sp>
          <p:nvSpPr>
            <p:cNvPr id="8" name="Tekstvak 7">
              <a:extLst>
                <a:ext uri="{FF2B5EF4-FFF2-40B4-BE49-F238E27FC236}">
                  <a16:creationId xmlns:a16="http://schemas.microsoft.com/office/drawing/2014/main" id="{D84887D5-54D2-452B-B5E6-20F7B6CC007E}"/>
                </a:ext>
              </a:extLst>
            </p:cNvPr>
            <p:cNvSpPr txBox="1"/>
            <p:nvPr/>
          </p:nvSpPr>
          <p:spPr>
            <a:xfrm>
              <a:off x="3899756" y="4719938"/>
              <a:ext cx="1368152" cy="432048"/>
            </a:xfrm>
            <a:prstGeom prst="rect">
              <a:avLst/>
            </a:prstGeom>
          </p:spPr>
          <p:txBody>
            <a:bodyPr vert="horz" wrap="square" lIns="0" tIns="45720" rIns="91440" bIns="45720" rtlCol="0">
              <a:normAutofit/>
            </a:bodyPr>
            <a:lstStyle/>
            <a:p>
              <a:pPr algn="l"/>
              <a:r>
                <a:rPr lang="nl-NL" dirty="0">
                  <a:latin typeface="Arial" panose="020B0604020202020204" pitchFamily="34" charset="0"/>
                  <a:cs typeface="Arial" panose="020B0604020202020204" pitchFamily="34" charset="0"/>
                </a:rPr>
                <a:t>Term</a:t>
              </a:r>
            </a:p>
          </p:txBody>
        </p:sp>
        <p:sp>
          <p:nvSpPr>
            <p:cNvPr id="9" name="Tekstvak 8">
              <a:extLst>
                <a:ext uri="{FF2B5EF4-FFF2-40B4-BE49-F238E27FC236}">
                  <a16:creationId xmlns:a16="http://schemas.microsoft.com/office/drawing/2014/main" id="{984365A5-DD18-447A-A8D7-77163F7782F1}"/>
                </a:ext>
              </a:extLst>
            </p:cNvPr>
            <p:cNvSpPr txBox="1"/>
            <p:nvPr/>
          </p:nvSpPr>
          <p:spPr>
            <a:xfrm>
              <a:off x="6888088" y="4725144"/>
              <a:ext cx="1690311" cy="432048"/>
            </a:xfrm>
            <a:prstGeom prst="rect">
              <a:avLst/>
            </a:prstGeom>
          </p:spPr>
          <p:txBody>
            <a:bodyPr vert="horz" wrap="square" lIns="0" tIns="45720" rIns="91440" bIns="45720" rtlCol="0">
              <a:noAutofit/>
            </a:bodyPr>
            <a:lstStyle/>
            <a:p>
              <a:pPr algn="l"/>
              <a:r>
                <a:rPr lang="nl-NL" dirty="0">
                  <a:latin typeface="Arial" panose="020B0604020202020204" pitchFamily="34" charset="0"/>
                  <a:cs typeface="Arial" panose="020B0604020202020204" pitchFamily="34" charset="0"/>
                </a:rPr>
                <a:t>Object in werkelijkheid</a:t>
              </a:r>
            </a:p>
          </p:txBody>
        </p:sp>
        <p:sp>
          <p:nvSpPr>
            <p:cNvPr id="10" name="Tekstvak 9">
              <a:extLst>
                <a:ext uri="{FF2B5EF4-FFF2-40B4-BE49-F238E27FC236}">
                  <a16:creationId xmlns:a16="http://schemas.microsoft.com/office/drawing/2014/main" id="{D6054453-297C-404D-B285-9969D60A291C}"/>
                </a:ext>
              </a:extLst>
            </p:cNvPr>
            <p:cNvSpPr txBox="1"/>
            <p:nvPr/>
          </p:nvSpPr>
          <p:spPr>
            <a:xfrm>
              <a:off x="5159896" y="2226961"/>
              <a:ext cx="1368152" cy="432048"/>
            </a:xfrm>
            <a:prstGeom prst="rect">
              <a:avLst/>
            </a:prstGeom>
          </p:spPr>
          <p:txBody>
            <a:bodyPr vert="horz" wrap="square" lIns="0" tIns="45720" rIns="91440" bIns="45720" rtlCol="0">
              <a:normAutofit/>
            </a:bodyPr>
            <a:lstStyle/>
            <a:p>
              <a:pPr algn="l"/>
              <a:r>
                <a:rPr lang="nl-NL" dirty="0">
                  <a:latin typeface="Arial" panose="020B0604020202020204" pitchFamily="34" charset="0"/>
                  <a:cs typeface="Arial" panose="020B0604020202020204" pitchFamily="34" charset="0"/>
                </a:rPr>
                <a:t>Betekenis</a:t>
              </a:r>
            </a:p>
          </p:txBody>
        </p:sp>
        <p:sp>
          <p:nvSpPr>
            <p:cNvPr id="11" name="Tekstvak 10">
              <a:extLst>
                <a:ext uri="{FF2B5EF4-FFF2-40B4-BE49-F238E27FC236}">
                  <a16:creationId xmlns:a16="http://schemas.microsoft.com/office/drawing/2014/main" id="{DCC08471-9494-4945-91C9-3220DAEBFE69}"/>
                </a:ext>
              </a:extLst>
            </p:cNvPr>
            <p:cNvSpPr txBox="1"/>
            <p:nvPr/>
          </p:nvSpPr>
          <p:spPr>
            <a:xfrm rot="3276351">
              <a:off x="5735962" y="3632787"/>
              <a:ext cx="1872208" cy="432048"/>
            </a:xfrm>
            <a:prstGeom prst="rect">
              <a:avLst/>
            </a:prstGeom>
          </p:spPr>
          <p:txBody>
            <a:bodyPr vert="horz" wrap="square" lIns="0" tIns="45720" rIns="91440" bIns="45720" rtlCol="0">
              <a:normAutofit/>
            </a:bodyPr>
            <a:lstStyle/>
            <a:p>
              <a:pPr algn="l"/>
              <a:r>
                <a:rPr lang="nl-NL" dirty="0">
                  <a:latin typeface="Arial" panose="020B0604020202020204" pitchFamily="34" charset="0"/>
                  <a:cs typeface="Arial" panose="020B0604020202020204" pitchFamily="34" charset="0"/>
                </a:rPr>
                <a:t>Vaagheid</a:t>
              </a:r>
            </a:p>
          </p:txBody>
        </p:sp>
        <p:sp>
          <p:nvSpPr>
            <p:cNvPr id="12" name="Tekstvak 11">
              <a:extLst>
                <a:ext uri="{FF2B5EF4-FFF2-40B4-BE49-F238E27FC236}">
                  <a16:creationId xmlns:a16="http://schemas.microsoft.com/office/drawing/2014/main" id="{CD9282D9-4E55-4C30-AE50-245167E8F1FD}"/>
                </a:ext>
              </a:extLst>
            </p:cNvPr>
            <p:cNvSpPr txBox="1"/>
            <p:nvPr/>
          </p:nvSpPr>
          <p:spPr>
            <a:xfrm rot="18357485">
              <a:off x="3779313" y="3273489"/>
              <a:ext cx="1872208" cy="432048"/>
            </a:xfrm>
            <a:prstGeom prst="rect">
              <a:avLst/>
            </a:prstGeom>
          </p:spPr>
          <p:txBody>
            <a:bodyPr vert="horz" wrap="square" lIns="0" tIns="45720" rIns="91440" bIns="45720" rtlCol="0">
              <a:normAutofit/>
            </a:bodyPr>
            <a:lstStyle/>
            <a:p>
              <a:pPr algn="l"/>
              <a:r>
                <a:rPr lang="nl-NL" dirty="0">
                  <a:latin typeface="Arial" panose="020B0604020202020204" pitchFamily="34" charset="0"/>
                  <a:cs typeface="Arial" panose="020B0604020202020204" pitchFamily="34" charset="0"/>
                </a:rPr>
                <a:t>Dubbelzinnigheid</a:t>
              </a:r>
            </a:p>
          </p:txBody>
        </p:sp>
      </p:grpSp>
      <p:sp>
        <p:nvSpPr>
          <p:cNvPr id="13" name="Tekstvak 12">
            <a:extLst>
              <a:ext uri="{FF2B5EF4-FFF2-40B4-BE49-F238E27FC236}">
                <a16:creationId xmlns:a16="http://schemas.microsoft.com/office/drawing/2014/main" id="{20060D67-1352-4790-8358-3BF8659927E0}"/>
              </a:ext>
            </a:extLst>
          </p:cNvPr>
          <p:cNvSpPr txBox="1"/>
          <p:nvPr/>
        </p:nvSpPr>
        <p:spPr>
          <a:xfrm>
            <a:off x="550863" y="4935962"/>
            <a:ext cx="2814686" cy="1301350"/>
          </a:xfrm>
          <a:prstGeom prst="rect">
            <a:avLst/>
          </a:prstGeom>
        </p:spPr>
        <p:txBody>
          <a:bodyPr vert="horz" wrap="square" lIns="0" tIns="45720" rIns="91440" bIns="45720" rtlCol="0">
            <a:normAutofit/>
          </a:bodyPr>
          <a:lstStyle/>
          <a:p>
            <a:pPr algn="l"/>
            <a:endParaRPr lang="nl-NL" dirty="0"/>
          </a:p>
        </p:txBody>
      </p:sp>
      <p:sp>
        <p:nvSpPr>
          <p:cNvPr id="14" name="Tekstvak 13">
            <a:extLst>
              <a:ext uri="{FF2B5EF4-FFF2-40B4-BE49-F238E27FC236}">
                <a16:creationId xmlns:a16="http://schemas.microsoft.com/office/drawing/2014/main" id="{C910E6D8-1D16-4158-AA50-29A3CDCE1D08}"/>
              </a:ext>
            </a:extLst>
          </p:cNvPr>
          <p:cNvSpPr txBox="1"/>
          <p:nvPr/>
        </p:nvSpPr>
        <p:spPr>
          <a:xfrm>
            <a:off x="1196582" y="4844426"/>
            <a:ext cx="2736304" cy="1085326"/>
          </a:xfrm>
          <a:prstGeom prst="rect">
            <a:avLst/>
          </a:prstGeom>
        </p:spPr>
        <p:txBody>
          <a:bodyPr vert="horz" wrap="square" lIns="0" tIns="45720" rIns="91440" bIns="45720" rtlCol="0">
            <a:normAutofit fontScale="70000" lnSpcReduction="20000"/>
          </a:bodyPr>
          <a:lstStyle/>
          <a:p>
            <a:pPr algn="l"/>
            <a:r>
              <a:rPr lang="nl-NL" dirty="0"/>
              <a:t>Onderzoekend vermogen</a:t>
            </a:r>
          </a:p>
          <a:p>
            <a:pPr algn="l"/>
            <a:r>
              <a:rPr lang="nl-NL" dirty="0"/>
              <a:t>Onderzoekende houding</a:t>
            </a:r>
          </a:p>
          <a:p>
            <a:pPr algn="l"/>
            <a:r>
              <a:rPr lang="nl-NL" dirty="0"/>
              <a:t>Kritische, reflectieve professional</a:t>
            </a:r>
          </a:p>
          <a:p>
            <a:pPr algn="l"/>
            <a:r>
              <a:rPr lang="nl-NL" dirty="0"/>
              <a:t>Onderzoeksvaardigheden</a:t>
            </a:r>
          </a:p>
          <a:p>
            <a:pPr algn="l"/>
            <a:r>
              <a:rPr lang="nl-NL" dirty="0" err="1"/>
              <a:t>Evidence-based</a:t>
            </a:r>
            <a:r>
              <a:rPr lang="nl-NL" dirty="0"/>
              <a:t> </a:t>
            </a:r>
          </a:p>
          <a:p>
            <a:pPr algn="l"/>
            <a:r>
              <a:rPr lang="nl-NL" dirty="0"/>
              <a:t>…</a:t>
            </a:r>
          </a:p>
          <a:p>
            <a:pPr algn="l"/>
            <a:endParaRPr lang="nl-NL" dirty="0"/>
          </a:p>
        </p:txBody>
      </p:sp>
      <p:sp>
        <p:nvSpPr>
          <p:cNvPr id="16" name="Tekstvak 15">
            <a:extLst>
              <a:ext uri="{FF2B5EF4-FFF2-40B4-BE49-F238E27FC236}">
                <a16:creationId xmlns:a16="http://schemas.microsoft.com/office/drawing/2014/main" id="{AA350717-9F6B-45CB-8F9D-EE7C781272CE}"/>
              </a:ext>
            </a:extLst>
          </p:cNvPr>
          <p:cNvSpPr txBox="1"/>
          <p:nvPr/>
        </p:nvSpPr>
        <p:spPr>
          <a:xfrm>
            <a:off x="8659352" y="4729789"/>
            <a:ext cx="3672408" cy="1085326"/>
          </a:xfrm>
          <a:prstGeom prst="rect">
            <a:avLst/>
          </a:prstGeom>
        </p:spPr>
        <p:txBody>
          <a:bodyPr vert="horz" wrap="square" lIns="0" tIns="45720" rIns="91440" bIns="45720" rtlCol="0">
            <a:noAutofit/>
          </a:bodyPr>
          <a:lstStyle/>
          <a:p>
            <a:pPr algn="l"/>
            <a:r>
              <a:rPr lang="nl-NL" sz="1400" dirty="0"/>
              <a:t>Kritisch zijn</a:t>
            </a:r>
          </a:p>
          <a:p>
            <a:pPr algn="l"/>
            <a:r>
              <a:rPr lang="nl-NL" sz="1400" dirty="0"/>
              <a:t>Problemen kunnen oplossen</a:t>
            </a:r>
          </a:p>
          <a:p>
            <a:pPr algn="l"/>
            <a:r>
              <a:rPr lang="nl-NL" sz="1400" dirty="0"/>
              <a:t>Recente kennis gebruiken</a:t>
            </a:r>
          </a:p>
          <a:p>
            <a:pPr algn="l"/>
            <a:r>
              <a:rPr lang="nl-NL" sz="1400" dirty="0"/>
              <a:t>Bijdragen aan innovatie</a:t>
            </a:r>
          </a:p>
          <a:p>
            <a:pPr algn="l"/>
            <a:r>
              <a:rPr lang="nl-NL" sz="1400" dirty="0"/>
              <a:t>Onderzoekend kunnen werken</a:t>
            </a:r>
          </a:p>
          <a:p>
            <a:pPr algn="l"/>
            <a:r>
              <a:rPr lang="nl-NL" sz="1400" dirty="0"/>
              <a:t>Ten dienste van beroepsproducten</a:t>
            </a:r>
          </a:p>
        </p:txBody>
      </p:sp>
      <p:cxnSp>
        <p:nvCxnSpPr>
          <p:cNvPr id="19" name="Verbindingslijn: gekromd 18">
            <a:extLst>
              <a:ext uri="{FF2B5EF4-FFF2-40B4-BE49-F238E27FC236}">
                <a16:creationId xmlns:a16="http://schemas.microsoft.com/office/drawing/2014/main" id="{FA980A8B-958C-429E-B931-01EAC1A89111}"/>
              </a:ext>
            </a:extLst>
          </p:cNvPr>
          <p:cNvCxnSpPr>
            <a:stCxn id="14" idx="0"/>
          </p:cNvCxnSpPr>
          <p:nvPr/>
        </p:nvCxnSpPr>
        <p:spPr>
          <a:xfrm rot="5400000" flipH="1" flipV="1">
            <a:off x="2853477" y="3906159"/>
            <a:ext cx="649524" cy="122701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Verbindingslijn: gekromd 20">
            <a:extLst>
              <a:ext uri="{FF2B5EF4-FFF2-40B4-BE49-F238E27FC236}">
                <a16:creationId xmlns:a16="http://schemas.microsoft.com/office/drawing/2014/main" id="{459962CB-6F5C-4525-9DA9-A5D9F8D6C783}"/>
              </a:ext>
            </a:extLst>
          </p:cNvPr>
          <p:cNvCxnSpPr>
            <a:cxnSpLocks/>
          </p:cNvCxnSpPr>
          <p:nvPr/>
        </p:nvCxnSpPr>
        <p:spPr>
          <a:xfrm rot="10800000">
            <a:off x="8184232" y="4194904"/>
            <a:ext cx="2050592" cy="53024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60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11820"/>
            <a:ext cx="8229600" cy="1077218"/>
          </a:xfrm>
        </p:spPr>
        <p:txBody>
          <a:bodyPr>
            <a:normAutofit/>
          </a:bodyPr>
          <a:lstStyle/>
          <a:p>
            <a:r>
              <a:rPr lang="nl-NL" dirty="0"/>
              <a:t>Onderzoekend vermogen</a:t>
            </a:r>
          </a:p>
        </p:txBody>
      </p:sp>
      <p:sp>
        <p:nvSpPr>
          <p:cNvPr id="3" name="TextBox 2"/>
          <p:cNvSpPr txBox="1"/>
          <p:nvPr/>
        </p:nvSpPr>
        <p:spPr>
          <a:xfrm>
            <a:off x="263352" y="1675270"/>
            <a:ext cx="11418718" cy="1432500"/>
          </a:xfrm>
          <a:prstGeom prst="ribbon2">
            <a:avLst>
              <a:gd name="adj1" fmla="val 16667"/>
              <a:gd name="adj2" fmla="val 75000"/>
            </a:avLst>
          </a:prstGeom>
          <a:solidFill>
            <a:schemeClr val="bg2">
              <a:lumMod val="20000"/>
              <a:lumOff val="80000"/>
            </a:schemeClr>
          </a:solidFill>
          <a:ln>
            <a:solidFill>
              <a:schemeClr val="tx1"/>
            </a:solidFill>
          </a:ln>
        </p:spPr>
        <p:txBody>
          <a:bodyPr wrap="square" rtlCol="0">
            <a:spAutoFit/>
          </a:bodyPr>
          <a:lstStyle/>
          <a:p>
            <a:r>
              <a:rPr lang="nl-NL" sz="1800" dirty="0">
                <a:latin typeface="Arial" panose="020B0604020202020204" pitchFamily="34" charset="0"/>
                <a:cs typeface="Arial" panose="020B0604020202020204" pitchFamily="34" charset="0"/>
              </a:rPr>
              <a:t>“Het vermogen om in professionele situaties </a:t>
            </a:r>
            <a:r>
              <a:rPr lang="nl-NL" sz="1800" i="1" dirty="0">
                <a:latin typeface="Arial" panose="020B0604020202020204" pitchFamily="34" charset="0"/>
                <a:cs typeface="Arial" panose="020B0604020202020204" pitchFamily="34" charset="0"/>
              </a:rPr>
              <a:t>vast te kunnen stellen waar adequate handelingskennis ontbreekt</a:t>
            </a:r>
            <a:r>
              <a:rPr lang="nl-NL" sz="1800" dirty="0">
                <a:latin typeface="Arial" panose="020B0604020202020204" pitchFamily="34" charset="0"/>
                <a:cs typeface="Arial" panose="020B0604020202020204" pitchFamily="34" charset="0"/>
              </a:rPr>
              <a:t> en deze ontbrekende kennis met </a:t>
            </a:r>
            <a:r>
              <a:rPr lang="nl-NL" sz="1800" i="1" dirty="0">
                <a:latin typeface="Arial" panose="020B0604020202020204" pitchFamily="34" charset="0"/>
                <a:cs typeface="Arial" panose="020B0604020202020204" pitchFamily="34" charset="0"/>
              </a:rPr>
              <a:t>passende grondigheid </a:t>
            </a:r>
            <a:r>
              <a:rPr lang="nl-NL" sz="1800" dirty="0">
                <a:latin typeface="Arial" panose="020B0604020202020204" pitchFamily="34" charset="0"/>
                <a:cs typeface="Arial" panose="020B0604020202020204" pitchFamily="34" charset="0"/>
              </a:rPr>
              <a:t>te kunnen creëren én </a:t>
            </a:r>
            <a:r>
              <a:rPr lang="nl-NL" sz="1800" i="1" dirty="0">
                <a:latin typeface="Arial" panose="020B0604020202020204" pitchFamily="34" charset="0"/>
                <a:cs typeface="Arial" panose="020B0604020202020204" pitchFamily="34" charset="0"/>
              </a:rPr>
              <a:t>bruikbaar te maken </a:t>
            </a:r>
            <a:r>
              <a:rPr lang="nl-NL" sz="1800" dirty="0">
                <a:latin typeface="Arial" panose="020B0604020202020204" pitchFamily="34" charset="0"/>
                <a:cs typeface="Arial" panose="020B0604020202020204" pitchFamily="34" charset="0"/>
              </a:rPr>
              <a:t>binnen een professionele context”</a:t>
            </a:r>
          </a:p>
        </p:txBody>
      </p:sp>
      <p:sp>
        <p:nvSpPr>
          <p:cNvPr id="4" name="Rectangle 3"/>
          <p:cNvSpPr/>
          <p:nvPr/>
        </p:nvSpPr>
        <p:spPr>
          <a:xfrm>
            <a:off x="1271330" y="3429000"/>
            <a:ext cx="8929240" cy="2308324"/>
          </a:xfrm>
          <a:prstGeom prst="rect">
            <a:avLst/>
          </a:prstGeom>
          <a:noFill/>
        </p:spPr>
        <p:txBody>
          <a:bodyPr wrap="square" rtlCol="0">
            <a:spAutoFit/>
          </a:bodyPr>
          <a:lstStyle/>
          <a:p>
            <a:r>
              <a:rPr lang="nl-NL" sz="1800" dirty="0">
                <a:latin typeface="Arial" panose="020B0604020202020204" pitchFamily="34" charset="0"/>
                <a:cs typeface="Arial" panose="020B0604020202020204" pitchFamily="34" charset="0"/>
              </a:rPr>
              <a:t>Hebben van onderzoekend vermogen betekent dat een professional: </a:t>
            </a:r>
          </a:p>
          <a:p>
            <a:pPr marL="342900" indent="-342900">
              <a:buFont typeface="+mj-lt"/>
              <a:buAutoNum type="arabicPeriod"/>
            </a:pPr>
            <a:r>
              <a:rPr lang="nl-NL" sz="1800" dirty="0">
                <a:latin typeface="Arial" panose="020B0604020202020204" pitchFamily="34" charset="0"/>
                <a:cs typeface="Arial" panose="020B0604020202020204" pitchFamily="34" charset="0"/>
              </a:rPr>
              <a:t>Momenten in het werk kan waarnemen en verwoorden waar adequate handelingskennis ontbreekt; </a:t>
            </a:r>
          </a:p>
          <a:p>
            <a:pPr marL="342900" indent="-342900">
              <a:buFont typeface="+mj-lt"/>
              <a:buAutoNum type="arabicPeriod"/>
            </a:pPr>
            <a:r>
              <a:rPr lang="nl-NL" sz="1800" dirty="0">
                <a:latin typeface="Arial" panose="020B0604020202020204" pitchFamily="34" charset="0"/>
                <a:cs typeface="Arial" panose="020B0604020202020204" pitchFamily="34" charset="0"/>
              </a:rPr>
              <a:t>op basis van relevantie en context onderbouwd kan beslissen hoe om te gaan met deze ontbrekende kennis (opzoeken, uitzoeken of onderzoeken); </a:t>
            </a:r>
          </a:p>
          <a:p>
            <a:pPr marL="342900" indent="-342900">
              <a:buFont typeface="+mj-lt"/>
              <a:buAutoNum type="arabicPeriod"/>
            </a:pPr>
            <a:r>
              <a:rPr lang="nl-NL" sz="1800" dirty="0">
                <a:latin typeface="Arial" panose="020B0604020202020204" pitchFamily="34" charset="0"/>
                <a:cs typeface="Arial" panose="020B0604020202020204" pitchFamily="34" charset="0"/>
              </a:rPr>
              <a:t>op een systematische, methodische manier een onderzoeksvraag kan beantwoorden met een bij de context passende grondigheid; </a:t>
            </a:r>
          </a:p>
          <a:p>
            <a:pPr marL="342900" indent="-342900">
              <a:buFont typeface="+mj-lt"/>
              <a:buAutoNum type="arabicPeriod"/>
            </a:pPr>
            <a:r>
              <a:rPr lang="nl-NL" sz="1800" dirty="0">
                <a:latin typeface="Arial" panose="020B0604020202020204" pitchFamily="34" charset="0"/>
                <a:cs typeface="Arial" panose="020B0604020202020204" pitchFamily="34" charset="0"/>
              </a:rPr>
              <a:t>het resultaat hiervan bruikbaar maakt binnen je eigen beroepssituatie.</a:t>
            </a:r>
          </a:p>
        </p:txBody>
      </p:sp>
    </p:spTree>
    <p:extLst>
      <p:ext uri="{BB962C8B-B14F-4D97-AF65-F5344CB8AC3E}">
        <p14:creationId xmlns:p14="http://schemas.microsoft.com/office/powerpoint/2010/main" val="107716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880F8-CDBA-4BAF-9470-73E8BB3B37DE}"/>
              </a:ext>
            </a:extLst>
          </p:cNvPr>
          <p:cNvSpPr>
            <a:spLocks noGrp="1"/>
          </p:cNvSpPr>
          <p:nvPr>
            <p:ph type="title"/>
          </p:nvPr>
        </p:nvSpPr>
        <p:spPr/>
        <p:txBody>
          <a:bodyPr/>
          <a:lstStyle/>
          <a:p>
            <a:r>
              <a:rPr lang="nl-NL" dirty="0"/>
              <a:t>Kernelementen</a:t>
            </a:r>
          </a:p>
        </p:txBody>
      </p:sp>
      <p:sp>
        <p:nvSpPr>
          <p:cNvPr id="3" name="Tijdelijke aanduiding voor inhoud 2">
            <a:extLst>
              <a:ext uri="{FF2B5EF4-FFF2-40B4-BE49-F238E27FC236}">
                <a16:creationId xmlns:a16="http://schemas.microsoft.com/office/drawing/2014/main" id="{F6160B32-E9AC-45AF-ACE6-261D82800ACB}"/>
              </a:ext>
            </a:extLst>
          </p:cNvPr>
          <p:cNvSpPr>
            <a:spLocks noGrp="1"/>
          </p:cNvSpPr>
          <p:nvPr>
            <p:ph idx="1"/>
          </p:nvPr>
        </p:nvSpPr>
        <p:spPr/>
        <p:txBody>
          <a:bodyPr/>
          <a:lstStyle/>
          <a:p>
            <a:pPr marL="285750" indent="-285750">
              <a:buFont typeface="Arial" panose="020B0604020202020204" pitchFamily="34" charset="0"/>
              <a:buChar char="•"/>
            </a:pPr>
            <a:r>
              <a:rPr lang="nl-NL" dirty="0"/>
              <a:t>‘</a:t>
            </a:r>
            <a:r>
              <a:rPr lang="nl-NL" dirty="0" err="1"/>
              <a:t>Kennis’gaten</a:t>
            </a:r>
            <a:r>
              <a:rPr lang="nl-NL" dirty="0"/>
              <a:t> kunnen erkennen en herkennen</a:t>
            </a:r>
          </a:p>
          <a:p>
            <a:pPr marL="285750" indent="-285750">
              <a:buFont typeface="Arial" panose="020B0604020202020204" pitchFamily="34" charset="0"/>
              <a:buChar char="•"/>
            </a:pPr>
            <a:r>
              <a:rPr lang="nl-NL" dirty="0"/>
              <a:t>Afwegingen kunnen maken rondom relevantie en benodigde grondigheid, dat kunnen verantwoorden</a:t>
            </a:r>
          </a:p>
          <a:p>
            <a:pPr marL="285750" indent="-285750">
              <a:buFont typeface="Arial" panose="020B0604020202020204" pitchFamily="34" charset="0"/>
              <a:buChar char="•"/>
            </a:pPr>
            <a:r>
              <a:rPr lang="nl-NL" dirty="0"/>
              <a:t>Een onderzoeksvraag consistent, volgens eisen die de praktische context stelt kunnen beantwoorden</a:t>
            </a:r>
          </a:p>
          <a:p>
            <a:pPr marL="285750" indent="-285750">
              <a:buFont typeface="Arial" panose="020B0604020202020204" pitchFamily="34" charset="0"/>
              <a:buChar char="•"/>
            </a:pPr>
            <a:r>
              <a:rPr lang="nl-NL" dirty="0"/>
              <a:t>Daar de eigen context/praktijk vanaf de start in meenemen (doorwerking)</a:t>
            </a:r>
          </a:p>
        </p:txBody>
      </p:sp>
      <p:sp>
        <p:nvSpPr>
          <p:cNvPr id="4" name="Tijdelijke aanduiding voor datum 3">
            <a:extLst>
              <a:ext uri="{FF2B5EF4-FFF2-40B4-BE49-F238E27FC236}">
                <a16:creationId xmlns:a16="http://schemas.microsoft.com/office/drawing/2014/main" id="{65F598A7-1DB4-4EEE-A470-76D642BE41EE}"/>
              </a:ext>
            </a:extLst>
          </p:cNvPr>
          <p:cNvSpPr>
            <a:spLocks noGrp="1"/>
          </p:cNvSpPr>
          <p:nvPr>
            <p:ph type="dt" sz="half" idx="10"/>
          </p:nvPr>
        </p:nvSpPr>
        <p:spPr/>
        <p:txBody>
          <a:bodyPr/>
          <a:lstStyle/>
          <a:p>
            <a:fld id="{93E787C7-FB28-4512-A026-3FCBCD17EBB3}" type="datetime1">
              <a:rPr lang="nl-NL" smtClean="0"/>
              <a:t>12-11-2021</a:t>
            </a:fld>
            <a:endParaRPr lang="nl-NL"/>
          </a:p>
        </p:txBody>
      </p:sp>
      <p:sp>
        <p:nvSpPr>
          <p:cNvPr id="5" name="Tijdelijke aanduiding voor voettekst 4">
            <a:extLst>
              <a:ext uri="{FF2B5EF4-FFF2-40B4-BE49-F238E27FC236}">
                <a16:creationId xmlns:a16="http://schemas.microsoft.com/office/drawing/2014/main" id="{19ADE907-5360-441B-9C0D-344A7C1A77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1B50F0-EBE1-4889-8E04-123F34108803}"/>
              </a:ext>
            </a:extLst>
          </p:cNvPr>
          <p:cNvSpPr>
            <a:spLocks noGrp="1"/>
          </p:cNvSpPr>
          <p:nvPr>
            <p:ph type="sldNum" sz="quarter" idx="12"/>
          </p:nvPr>
        </p:nvSpPr>
        <p:spPr/>
        <p:txBody>
          <a:bodyPr/>
          <a:lstStyle/>
          <a:p>
            <a:fld id="{A9F168BF-D125-476E-831B-8B5C269441C2}" type="slidenum">
              <a:rPr lang="nl-NL" smtClean="0"/>
              <a:t>8</a:t>
            </a:fld>
            <a:endParaRPr lang="nl-NL"/>
          </a:p>
        </p:txBody>
      </p:sp>
    </p:spTree>
    <p:extLst>
      <p:ext uri="{BB962C8B-B14F-4D97-AF65-F5344CB8AC3E}">
        <p14:creationId xmlns:p14="http://schemas.microsoft.com/office/powerpoint/2010/main" val="357598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F160A-3D45-4333-AB51-584D8819D020}"/>
              </a:ext>
            </a:extLst>
          </p:cNvPr>
          <p:cNvSpPr>
            <a:spLocks noGrp="1"/>
          </p:cNvSpPr>
          <p:nvPr>
            <p:ph type="title"/>
          </p:nvPr>
        </p:nvSpPr>
        <p:spPr/>
        <p:txBody>
          <a:bodyPr/>
          <a:lstStyle/>
          <a:p>
            <a:r>
              <a:rPr lang="nl-NL" dirty="0"/>
              <a:t>Onderzoekend vermogen in praktijkproces</a:t>
            </a:r>
          </a:p>
        </p:txBody>
      </p:sp>
      <p:pic>
        <p:nvPicPr>
          <p:cNvPr id="9" name="Tijdelijke aanduiding voor inhoud 8">
            <a:extLst>
              <a:ext uri="{FF2B5EF4-FFF2-40B4-BE49-F238E27FC236}">
                <a16:creationId xmlns:a16="http://schemas.microsoft.com/office/drawing/2014/main" id="{A562931E-4B3D-40E3-982F-9E11DBA880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338" y="1791950"/>
            <a:ext cx="9664896" cy="4092706"/>
          </a:xfrm>
        </p:spPr>
      </p:pic>
      <p:sp>
        <p:nvSpPr>
          <p:cNvPr id="10" name="Rechthoek 9">
            <a:extLst>
              <a:ext uri="{FF2B5EF4-FFF2-40B4-BE49-F238E27FC236}">
                <a16:creationId xmlns:a16="http://schemas.microsoft.com/office/drawing/2014/main" id="{969B2FDF-9FCE-42D8-AFF7-24642D506CAB}"/>
              </a:ext>
            </a:extLst>
          </p:cNvPr>
          <p:cNvSpPr/>
          <p:nvPr/>
        </p:nvSpPr>
        <p:spPr>
          <a:xfrm>
            <a:off x="8724900" y="2981325"/>
            <a:ext cx="2276475" cy="5715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 name="Pijl: rechts 2">
            <a:extLst>
              <a:ext uri="{FF2B5EF4-FFF2-40B4-BE49-F238E27FC236}">
                <a16:creationId xmlns:a16="http://schemas.microsoft.com/office/drawing/2014/main" id="{5FDAC840-7047-4500-9198-435CA654E7B5}"/>
              </a:ext>
            </a:extLst>
          </p:cNvPr>
          <p:cNvSpPr/>
          <p:nvPr/>
        </p:nvSpPr>
        <p:spPr>
          <a:xfrm>
            <a:off x="8544272" y="2492896"/>
            <a:ext cx="504056" cy="488429"/>
          </a:xfrm>
          <a:prstGeom prst="rightArrow">
            <a:avLst/>
          </a:prstGeom>
        </p:spPr>
        <p:txBody>
          <a:bodyPr wrap="none" rtlCol="0" anchor="ctr">
            <a:spAutoFit/>
          </a:bodyPr>
          <a:lstStyle/>
          <a:p>
            <a:pPr algn="l"/>
            <a:endParaRPr lang="nl-NL" dirty="0" err="1">
              <a:solidFill>
                <a:srgbClr val="000000"/>
              </a:solidFill>
              <a:latin typeface="Avenir Roman" panose="02000503020000020003" pitchFamily="2" charset="0"/>
            </a:endParaRPr>
          </a:p>
        </p:txBody>
      </p:sp>
      <p:cxnSp>
        <p:nvCxnSpPr>
          <p:cNvPr id="5" name="Rechte verbindingslijn met pijl 4">
            <a:extLst>
              <a:ext uri="{FF2B5EF4-FFF2-40B4-BE49-F238E27FC236}">
                <a16:creationId xmlns:a16="http://schemas.microsoft.com/office/drawing/2014/main" id="{5E65D6C6-24B5-455C-9C52-C7BD0E84FB9E}"/>
              </a:ext>
            </a:extLst>
          </p:cNvPr>
          <p:cNvCxnSpPr/>
          <p:nvPr/>
        </p:nvCxnSpPr>
        <p:spPr>
          <a:xfrm flipV="1">
            <a:off x="8184232" y="1812842"/>
            <a:ext cx="1512168" cy="1400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8D2C0B0-DAD8-4649-B64A-D355ACFC6989}"/>
              </a:ext>
            </a:extLst>
          </p:cNvPr>
          <p:cNvSpPr txBox="1"/>
          <p:nvPr/>
        </p:nvSpPr>
        <p:spPr>
          <a:xfrm>
            <a:off x="9928330" y="1448271"/>
            <a:ext cx="1872208" cy="756593"/>
          </a:xfrm>
          <a:prstGeom prst="rect">
            <a:avLst/>
          </a:prstGeom>
        </p:spPr>
        <p:txBody>
          <a:bodyPr vert="horz" wrap="square" lIns="0" tIns="45720" rIns="91440" bIns="45720" rtlCol="0">
            <a:normAutofit/>
          </a:bodyPr>
          <a:lstStyle/>
          <a:p>
            <a:pPr algn="l"/>
            <a:r>
              <a:rPr lang="nl-NL" dirty="0"/>
              <a:t>Engineering vraagstuk</a:t>
            </a:r>
          </a:p>
          <a:p>
            <a:pPr algn="l"/>
            <a:endParaRPr lang="nl-NL" dirty="0"/>
          </a:p>
          <a:p>
            <a:pPr algn="l"/>
            <a:endParaRPr lang="nl-NL" dirty="0"/>
          </a:p>
        </p:txBody>
      </p:sp>
    </p:spTree>
    <p:extLst>
      <p:ext uri="{BB962C8B-B14F-4D97-AF65-F5344CB8AC3E}">
        <p14:creationId xmlns:p14="http://schemas.microsoft.com/office/powerpoint/2010/main" val="276139495"/>
      </p:ext>
    </p:extLst>
  </p:cSld>
  <p:clrMapOvr>
    <a:masterClrMapping/>
  </p:clrMapOvr>
</p:sld>
</file>

<file path=ppt/theme/theme1.xml><?xml version="1.0" encoding="utf-8"?>
<a:theme xmlns:a="http://schemas.openxmlformats.org/drawingml/2006/main" name="Kantoorthema">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TEMPLATE 2019 NL-DEF" id="{2E75BA8F-8AA3-E54B-BCEF-98A7776F3168}" vid="{404B21A7-EC8C-FB42-A755-675E3F13E0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B2F574B-0081-5943-8310-82BB30945057}">
  <we:reference id="wa104380506" version="1.3.0.0" store="en-US" storeType="OMEX"/>
  <we:alternateReferences>
    <we:reference id="WA104380506" version="1.3.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C480014B8F2E44BF256D5E07C3A18C" ma:contentTypeVersion="10" ma:contentTypeDescription="Create a new document." ma:contentTypeScope="" ma:versionID="1c94ecb57ba868f64c80eaf380462254">
  <xsd:schema xmlns:xsd="http://www.w3.org/2001/XMLSchema" xmlns:xs="http://www.w3.org/2001/XMLSchema" xmlns:p="http://schemas.microsoft.com/office/2006/metadata/properties" xmlns:ns2="53458c37-95ec-4ba1-b24b-7d43c24d89e7" targetNamespace="http://schemas.microsoft.com/office/2006/metadata/properties" ma:root="true" ma:fieldsID="5be2a542fedf4a3a85dd8d68e43680e6" ns2:_="">
    <xsd:import namespace="53458c37-95ec-4ba1-b24b-7d43c24d89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58c37-95ec-4ba1-b24b-7d43c24d8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93B642-F735-4BCE-91EE-E8C4E9AB0A88}"/>
</file>

<file path=customXml/itemProps2.xml><?xml version="1.0" encoding="utf-8"?>
<ds:datastoreItem xmlns:ds="http://schemas.openxmlformats.org/officeDocument/2006/customXml" ds:itemID="{F4412A54-A128-443C-819D-C85228A2F6B7}">
  <ds:schemaRefs>
    <ds:schemaRef ds:uri="http://schemas.microsoft.com/sharepoint/v3/contenttype/forms"/>
  </ds:schemaRefs>
</ds:datastoreItem>
</file>

<file path=customXml/itemProps3.xml><?xml version="1.0" encoding="utf-8"?>
<ds:datastoreItem xmlns:ds="http://schemas.openxmlformats.org/officeDocument/2006/customXml" ds:itemID="{FF90284B-95D9-46E4-9E6C-A75F9C2931FB}">
  <ds:schemaRefs>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53458c37-95ec-4ba1-b24b-7d43c24d89e7"/>
    <ds:schemaRef ds:uri="http://purl.org/dc/terms/"/>
  </ds:schemaRefs>
</ds:datastoreItem>
</file>

<file path=docProps/app.xml><?xml version="1.0" encoding="utf-8"?>
<Properties xmlns="http://schemas.openxmlformats.org/officeDocument/2006/extended-properties" xmlns:vt="http://schemas.openxmlformats.org/officeDocument/2006/docPropsVTypes">
  <Template>HU TEMPLATE 2019 NL-DEF (1)</Template>
  <TotalTime>463</TotalTime>
  <Words>819</Words>
  <Application>Microsoft Office PowerPoint</Application>
  <PresentationFormat>Breedbeeld</PresentationFormat>
  <Paragraphs>114</Paragraphs>
  <Slides>15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Avenir Roman</vt:lpstr>
      <vt:lpstr>Symbol</vt:lpstr>
      <vt:lpstr>Arial</vt:lpstr>
      <vt:lpstr>Century Gothic</vt:lpstr>
      <vt:lpstr>Lato</vt:lpstr>
      <vt:lpstr>Arial Black</vt:lpstr>
      <vt:lpstr>Kantoorthema</vt:lpstr>
      <vt:lpstr>Onderzoekend vermogen in het domein engineering</vt:lpstr>
      <vt:lpstr>PowerPoint-presentatie</vt:lpstr>
      <vt:lpstr>Oude definitie</vt:lpstr>
      <vt:lpstr>Wat blijkt? Nog steeds veel verwarring… </vt:lpstr>
      <vt:lpstr>Voorbeeld </vt:lpstr>
      <vt:lpstr>Verwarring… </vt:lpstr>
      <vt:lpstr>Onderzoekend vermogen</vt:lpstr>
      <vt:lpstr>Kernelementen</vt:lpstr>
      <vt:lpstr>Onderzoekend vermogen in praktijkproces</vt:lpstr>
      <vt:lpstr>Twee niveaus waar OV nodig kan zijn</vt:lpstr>
      <vt:lpstr>Vraagstuk ‘een nieuwe pizza-oven’</vt:lpstr>
      <vt:lpstr>Hoe ziet jullie praktijkproces er uit? </vt:lpstr>
      <vt:lpstr>Kansen voor OV</vt:lpstr>
      <vt:lpstr>Toetsen van beroepsbekwaamheid bij afstuderen? </vt:lpstr>
      <vt:lpstr>Kortom…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Onderzoekend vermogen in een hbo-opleiding</dc:title>
  <dc:subject/>
  <dc:creator>Lisette Munneke</dc:creator>
  <cp:keywords/>
  <dc:description/>
  <cp:lastModifiedBy>Judy Kaagman</cp:lastModifiedBy>
  <cp:revision>5</cp:revision>
  <dcterms:created xsi:type="dcterms:W3CDTF">2021-04-12T07:44:57Z</dcterms:created>
  <dcterms:modified xsi:type="dcterms:W3CDTF">2021-11-12T11:33:05Z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0x010100C6C480014B8F2E44BF256D5E07C3A18C</vt:lpwstr>
  </property>
</Properties>
</file>