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sldIdLst>
    <p:sldId id="271" r:id="rId5"/>
    <p:sldId id="296" r:id="rId6"/>
    <p:sldId id="286" r:id="rId7"/>
    <p:sldId id="290" r:id="rId8"/>
    <p:sldId id="256" r:id="rId9"/>
    <p:sldId id="291" r:id="rId10"/>
    <p:sldId id="276" r:id="rId11"/>
    <p:sldId id="273" r:id="rId12"/>
    <p:sldId id="287" r:id="rId13"/>
    <p:sldId id="355" r:id="rId14"/>
    <p:sldId id="274" r:id="rId15"/>
    <p:sldId id="292" r:id="rId16"/>
    <p:sldId id="277" r:id="rId17"/>
    <p:sldId id="288" r:id="rId18"/>
    <p:sldId id="293" r:id="rId19"/>
    <p:sldId id="278" r:id="rId20"/>
    <p:sldId id="279" r:id="rId21"/>
    <p:sldId id="289" r:id="rId22"/>
    <p:sldId id="280" r:id="rId23"/>
    <p:sldId id="295" r:id="rId24"/>
    <p:sldId id="283" r:id="rId25"/>
    <p:sldId id="356" r:id="rId26"/>
    <p:sldId id="357" r:id="rId27"/>
    <p:sldId id="358" r:id="rId28"/>
    <p:sldId id="359" r:id="rId29"/>
    <p:sldId id="281" r:id="rId30"/>
    <p:sldId id="284" r:id="rId31"/>
    <p:sldId id="25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56F64-FE0F-4782-A4B2-980934F26B66}" v="34" dt="2021-11-04T15:53:01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/>
    <p:restoredTop sz="94678"/>
  </p:normalViewPr>
  <p:slideViewPr>
    <p:cSldViewPr snapToGrid="0">
      <p:cViewPr varScale="1">
        <p:scale>
          <a:sx n="62" d="100"/>
          <a:sy n="62" d="100"/>
        </p:scale>
        <p:origin x="15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sen, Jos" userId="54abb904-697d-4308-b01b-3eb67237a1b7" providerId="ADAL" clId="{DB756F64-FE0F-4782-A4B2-980934F26B66}"/>
    <pc:docChg chg="custSel addSld delSld modSld sldOrd">
      <pc:chgData name="Fransen, Jos" userId="54abb904-697d-4308-b01b-3eb67237a1b7" providerId="ADAL" clId="{DB756F64-FE0F-4782-A4B2-980934F26B66}" dt="2021-11-04T16:41:35.848" v="2187" actId="1036"/>
      <pc:docMkLst>
        <pc:docMk/>
      </pc:docMkLst>
      <pc:sldChg chg="addSp delSp modSp mod">
        <pc:chgData name="Fransen, Jos" userId="54abb904-697d-4308-b01b-3eb67237a1b7" providerId="ADAL" clId="{DB756F64-FE0F-4782-A4B2-980934F26B66}" dt="2021-10-04T10:46:59.743" v="501" actId="20577"/>
        <pc:sldMkLst>
          <pc:docMk/>
          <pc:sldMk cId="4009367495" sldId="271"/>
        </pc:sldMkLst>
        <pc:spChg chg="add mod">
          <ac:chgData name="Fransen, Jos" userId="54abb904-697d-4308-b01b-3eb67237a1b7" providerId="ADAL" clId="{DB756F64-FE0F-4782-A4B2-980934F26B66}" dt="2021-10-04T10:43:23.984" v="229" actId="113"/>
          <ac:spMkLst>
            <pc:docMk/>
            <pc:sldMk cId="4009367495" sldId="271"/>
            <ac:spMk id="4" creationId="{BF56C75A-988A-456D-ADA2-CB609267B10F}"/>
          </ac:spMkLst>
        </pc:spChg>
        <pc:spChg chg="add mod">
          <ac:chgData name="Fransen, Jos" userId="54abb904-697d-4308-b01b-3eb67237a1b7" providerId="ADAL" clId="{DB756F64-FE0F-4782-A4B2-980934F26B66}" dt="2021-10-04T10:46:16.839" v="491" actId="12788"/>
          <ac:spMkLst>
            <pc:docMk/>
            <pc:sldMk cId="4009367495" sldId="271"/>
            <ac:spMk id="5" creationId="{D7EF91F0-BDB9-4BD5-856F-75E2A3E4CC1A}"/>
          </ac:spMkLst>
        </pc:spChg>
        <pc:spChg chg="add mod">
          <ac:chgData name="Fransen, Jos" userId="54abb904-697d-4308-b01b-3eb67237a1b7" providerId="ADAL" clId="{DB756F64-FE0F-4782-A4B2-980934F26B66}" dt="2021-10-04T10:46:59.743" v="501" actId="20577"/>
          <ac:spMkLst>
            <pc:docMk/>
            <pc:sldMk cId="4009367495" sldId="271"/>
            <ac:spMk id="6" creationId="{A46462AF-BD3D-4B0E-A1B2-E196B1BAF421}"/>
          </ac:spMkLst>
        </pc:spChg>
        <pc:picChg chg="del">
          <ac:chgData name="Fransen, Jos" userId="54abb904-697d-4308-b01b-3eb67237a1b7" providerId="ADAL" clId="{DB756F64-FE0F-4782-A4B2-980934F26B66}" dt="2021-10-04T10:39:06.838" v="0" actId="478"/>
          <ac:picMkLst>
            <pc:docMk/>
            <pc:sldMk cId="4009367495" sldId="271"/>
            <ac:picMk id="3" creationId="{1417F55E-D8CF-4049-BF12-E10EA154C270}"/>
          </ac:picMkLst>
        </pc:picChg>
      </pc:sldChg>
      <pc:sldChg chg="del mod modShow">
        <pc:chgData name="Fransen, Jos" userId="54abb904-697d-4308-b01b-3eb67237a1b7" providerId="ADAL" clId="{DB756F64-FE0F-4782-A4B2-980934F26B66}" dt="2021-11-04T15:50:52.631" v="2050" actId="47"/>
        <pc:sldMkLst>
          <pc:docMk/>
          <pc:sldMk cId="2490128519" sldId="275"/>
        </pc:sldMkLst>
      </pc:sldChg>
      <pc:sldChg chg="ord">
        <pc:chgData name="Fransen, Jos" userId="54abb904-697d-4308-b01b-3eb67237a1b7" providerId="ADAL" clId="{DB756F64-FE0F-4782-A4B2-980934F26B66}" dt="2021-10-04T11:06:27.879" v="1536"/>
        <pc:sldMkLst>
          <pc:docMk/>
          <pc:sldMk cId="3373977509" sldId="281"/>
        </pc:sldMkLst>
      </pc:sldChg>
      <pc:sldChg chg="addSp delSp modSp mod">
        <pc:chgData name="Fransen, Jos" userId="54abb904-697d-4308-b01b-3eb67237a1b7" providerId="ADAL" clId="{DB756F64-FE0F-4782-A4B2-980934F26B66}" dt="2021-10-04T10:58:00.223" v="1339" actId="12789"/>
        <pc:sldMkLst>
          <pc:docMk/>
          <pc:sldMk cId="247974612" sldId="286"/>
        </pc:sldMkLst>
        <pc:spChg chg="add mod">
          <ac:chgData name="Fransen, Jos" userId="54abb904-697d-4308-b01b-3eb67237a1b7" providerId="ADAL" clId="{DB756F64-FE0F-4782-A4B2-980934F26B66}" dt="2021-10-04T10:58:00.223" v="1339" actId="12789"/>
          <ac:spMkLst>
            <pc:docMk/>
            <pc:sldMk cId="247974612" sldId="286"/>
            <ac:spMk id="4" creationId="{2006C83B-1D81-4CD0-8100-8FB1D05EBB9A}"/>
          </ac:spMkLst>
        </pc:spChg>
        <pc:spChg chg="del">
          <ac:chgData name="Fransen, Jos" userId="54abb904-697d-4308-b01b-3eb67237a1b7" providerId="ADAL" clId="{DB756F64-FE0F-4782-A4B2-980934F26B66}" dt="2021-10-04T10:54:46.893" v="1175" actId="478"/>
          <ac:spMkLst>
            <pc:docMk/>
            <pc:sldMk cId="247974612" sldId="286"/>
            <ac:spMk id="8" creationId="{95366BC4-8BC2-4113-93F8-0ACF0BB7C0D6}"/>
          </ac:spMkLst>
        </pc:spChg>
      </pc:sldChg>
      <pc:sldChg chg="addSp delSp modSp mod">
        <pc:chgData name="Fransen, Jos" userId="54abb904-697d-4308-b01b-3eb67237a1b7" providerId="ADAL" clId="{DB756F64-FE0F-4782-A4B2-980934F26B66}" dt="2021-10-04T10:57:44.996" v="1337" actId="12789"/>
        <pc:sldMkLst>
          <pc:docMk/>
          <pc:sldMk cId="1543941769" sldId="287"/>
        </pc:sldMkLst>
        <pc:spChg chg="add mod">
          <ac:chgData name="Fransen, Jos" userId="54abb904-697d-4308-b01b-3eb67237a1b7" providerId="ADAL" clId="{DB756F64-FE0F-4782-A4B2-980934F26B66}" dt="2021-10-04T10:57:44.996" v="1337" actId="12789"/>
          <ac:spMkLst>
            <pc:docMk/>
            <pc:sldMk cId="1543941769" sldId="287"/>
            <ac:spMk id="4" creationId="{17FB18D5-6B5D-4611-85B3-D3F9BF3A7E58}"/>
          </ac:spMkLst>
        </pc:spChg>
        <pc:spChg chg="del">
          <ac:chgData name="Fransen, Jos" userId="54abb904-697d-4308-b01b-3eb67237a1b7" providerId="ADAL" clId="{DB756F64-FE0F-4782-A4B2-980934F26B66}" dt="2021-10-04T10:56:17.250" v="1232" actId="478"/>
          <ac:spMkLst>
            <pc:docMk/>
            <pc:sldMk cId="1543941769" sldId="287"/>
            <ac:spMk id="7" creationId="{EC9F296E-562C-4CD4-A7DC-E24A1AE20E6E}"/>
          </ac:spMkLst>
        </pc:spChg>
      </pc:sldChg>
      <pc:sldChg chg="addSp delSp modSp mod">
        <pc:chgData name="Fransen, Jos" userId="54abb904-697d-4308-b01b-3eb67237a1b7" providerId="ADAL" clId="{DB756F64-FE0F-4782-A4B2-980934F26B66}" dt="2021-10-04T10:58:54.435" v="1429" actId="12789"/>
        <pc:sldMkLst>
          <pc:docMk/>
          <pc:sldMk cId="2856052409" sldId="288"/>
        </pc:sldMkLst>
        <pc:spChg chg="add mod">
          <ac:chgData name="Fransen, Jos" userId="54abb904-697d-4308-b01b-3eb67237a1b7" providerId="ADAL" clId="{DB756F64-FE0F-4782-A4B2-980934F26B66}" dt="2021-10-04T10:58:54.435" v="1429" actId="12789"/>
          <ac:spMkLst>
            <pc:docMk/>
            <pc:sldMk cId="2856052409" sldId="288"/>
            <ac:spMk id="4" creationId="{1A09A432-372F-4A70-BC06-78CA1A650FF9}"/>
          </ac:spMkLst>
        </pc:spChg>
        <pc:spChg chg="del">
          <ac:chgData name="Fransen, Jos" userId="54abb904-697d-4308-b01b-3eb67237a1b7" providerId="ADAL" clId="{DB756F64-FE0F-4782-A4B2-980934F26B66}" dt="2021-10-04T10:58:23.808" v="1340" actId="478"/>
          <ac:spMkLst>
            <pc:docMk/>
            <pc:sldMk cId="2856052409" sldId="288"/>
            <ac:spMk id="7" creationId="{D45449AA-8BE3-46D6-B134-BCD0302CB76E}"/>
          </ac:spMkLst>
        </pc:spChg>
      </pc:sldChg>
      <pc:sldChg chg="addSp delSp modSp mod">
        <pc:chgData name="Fransen, Jos" userId="54abb904-697d-4308-b01b-3eb67237a1b7" providerId="ADAL" clId="{DB756F64-FE0F-4782-A4B2-980934F26B66}" dt="2021-10-04T10:59:55.281" v="1528" actId="12789"/>
        <pc:sldMkLst>
          <pc:docMk/>
          <pc:sldMk cId="1098315209" sldId="289"/>
        </pc:sldMkLst>
        <pc:spChg chg="add mod">
          <ac:chgData name="Fransen, Jos" userId="54abb904-697d-4308-b01b-3eb67237a1b7" providerId="ADAL" clId="{DB756F64-FE0F-4782-A4B2-980934F26B66}" dt="2021-10-04T10:59:55.281" v="1528" actId="12789"/>
          <ac:spMkLst>
            <pc:docMk/>
            <pc:sldMk cId="1098315209" sldId="289"/>
            <ac:spMk id="4" creationId="{71F293B4-F4E4-48A5-B25A-24382AB4B6B6}"/>
          </ac:spMkLst>
        </pc:spChg>
        <pc:spChg chg="del">
          <ac:chgData name="Fransen, Jos" userId="54abb904-697d-4308-b01b-3eb67237a1b7" providerId="ADAL" clId="{DB756F64-FE0F-4782-A4B2-980934F26B66}" dt="2021-10-04T10:59:21.112" v="1430" actId="478"/>
          <ac:spMkLst>
            <pc:docMk/>
            <pc:sldMk cId="1098315209" sldId="289"/>
            <ac:spMk id="7" creationId="{FC6A3EE1-5A63-4682-9FDF-8202DFEE2D16}"/>
          </ac:spMkLst>
        </pc:spChg>
      </pc:sldChg>
      <pc:sldChg chg="del mod modShow">
        <pc:chgData name="Fransen, Jos" userId="54abb904-697d-4308-b01b-3eb67237a1b7" providerId="ADAL" clId="{DB756F64-FE0F-4782-A4B2-980934F26B66}" dt="2021-11-04T15:51:06.285" v="2051" actId="47"/>
        <pc:sldMkLst>
          <pc:docMk/>
          <pc:sldMk cId="3021945747" sldId="294"/>
        </pc:sldMkLst>
      </pc:sldChg>
      <pc:sldChg chg="addSp delSp modSp add mod">
        <pc:chgData name="Fransen, Jos" userId="54abb904-697d-4308-b01b-3eb67237a1b7" providerId="ADAL" clId="{DB756F64-FE0F-4782-A4B2-980934F26B66}" dt="2021-10-04T10:54:15.886" v="1174" actId="1038"/>
        <pc:sldMkLst>
          <pc:docMk/>
          <pc:sldMk cId="140480855" sldId="296"/>
        </pc:sldMkLst>
        <pc:spChg chg="add mod">
          <ac:chgData name="Fransen, Jos" userId="54abb904-697d-4308-b01b-3eb67237a1b7" providerId="ADAL" clId="{DB756F64-FE0F-4782-A4B2-980934F26B66}" dt="2021-10-04T10:54:15.886" v="1174" actId="1038"/>
          <ac:spMkLst>
            <pc:docMk/>
            <pc:sldMk cId="140480855" sldId="296"/>
            <ac:spMk id="3" creationId="{D9182F9F-D5CC-4324-B75A-D704CF6E696F}"/>
          </ac:spMkLst>
        </pc:spChg>
        <pc:spChg chg="add del mod">
          <ac:chgData name="Fransen, Jos" userId="54abb904-697d-4308-b01b-3eb67237a1b7" providerId="ADAL" clId="{DB756F64-FE0F-4782-A4B2-980934F26B66}" dt="2021-10-04T10:47:31.784" v="504"/>
          <ac:spMkLst>
            <pc:docMk/>
            <pc:sldMk cId="140480855" sldId="296"/>
            <ac:spMk id="4" creationId="{F0475CE6-4ABD-4BC7-BCAC-458C753C1010}"/>
          </ac:spMkLst>
        </pc:spChg>
        <pc:spChg chg="add mod">
          <ac:chgData name="Fransen, Jos" userId="54abb904-697d-4308-b01b-3eb67237a1b7" providerId="ADAL" clId="{DB756F64-FE0F-4782-A4B2-980934F26B66}" dt="2021-10-04T10:54:15.886" v="1174" actId="1038"/>
          <ac:spMkLst>
            <pc:docMk/>
            <pc:sldMk cId="140480855" sldId="296"/>
            <ac:spMk id="5" creationId="{EE4CEB73-867F-474C-B462-8A97709A9C8C}"/>
          </ac:spMkLst>
        </pc:spChg>
        <pc:spChg chg="add mod">
          <ac:chgData name="Fransen, Jos" userId="54abb904-697d-4308-b01b-3eb67237a1b7" providerId="ADAL" clId="{DB756F64-FE0F-4782-A4B2-980934F26B66}" dt="2021-10-04T10:54:15.886" v="1174" actId="1038"/>
          <ac:spMkLst>
            <pc:docMk/>
            <pc:sldMk cId="140480855" sldId="296"/>
            <ac:spMk id="6" creationId="{F1B786AA-EBDF-4D0F-8794-3E0192BE9FAC}"/>
          </ac:spMkLst>
        </pc:spChg>
        <pc:spChg chg="add mod">
          <ac:chgData name="Fransen, Jos" userId="54abb904-697d-4308-b01b-3eb67237a1b7" providerId="ADAL" clId="{DB756F64-FE0F-4782-A4B2-980934F26B66}" dt="2021-10-04T10:54:15.886" v="1174" actId="1038"/>
          <ac:spMkLst>
            <pc:docMk/>
            <pc:sldMk cId="140480855" sldId="296"/>
            <ac:spMk id="7" creationId="{62B5AE54-1F75-4178-9162-6D0E2BCD5D96}"/>
          </ac:spMkLst>
        </pc:spChg>
      </pc:sldChg>
      <pc:sldChg chg="add del ord">
        <pc:chgData name="Fransen, Jos" userId="54abb904-697d-4308-b01b-3eb67237a1b7" providerId="ADAL" clId="{DB756F64-FE0F-4782-A4B2-980934F26B66}" dt="2021-10-04T11:11:58.951" v="1713" actId="47"/>
        <pc:sldMkLst>
          <pc:docMk/>
          <pc:sldMk cId="789981261" sldId="297"/>
        </pc:sldMkLst>
      </pc:sldChg>
      <pc:sldChg chg="add del ord">
        <pc:chgData name="Fransen, Jos" userId="54abb904-697d-4308-b01b-3eb67237a1b7" providerId="ADAL" clId="{DB756F64-FE0F-4782-A4B2-980934F26B66}" dt="2021-10-04T11:12:16.235" v="1714" actId="47"/>
        <pc:sldMkLst>
          <pc:docMk/>
          <pc:sldMk cId="998297617" sldId="298"/>
        </pc:sldMkLst>
      </pc:sldChg>
      <pc:sldChg chg="add del">
        <pc:chgData name="Fransen, Jos" userId="54abb904-697d-4308-b01b-3eb67237a1b7" providerId="ADAL" clId="{DB756F64-FE0F-4782-A4B2-980934F26B66}" dt="2021-10-04T11:12:27.488" v="1715" actId="47"/>
        <pc:sldMkLst>
          <pc:docMk/>
          <pc:sldMk cId="2841323227" sldId="299"/>
        </pc:sldMkLst>
      </pc:sldChg>
      <pc:sldChg chg="add del">
        <pc:chgData name="Fransen, Jos" userId="54abb904-697d-4308-b01b-3eb67237a1b7" providerId="ADAL" clId="{DB756F64-FE0F-4782-A4B2-980934F26B66}" dt="2021-10-04T11:12:29.790" v="1716" actId="47"/>
        <pc:sldMkLst>
          <pc:docMk/>
          <pc:sldMk cId="2626577424" sldId="300"/>
        </pc:sldMkLst>
      </pc:sldChg>
      <pc:sldChg chg="add del">
        <pc:chgData name="Fransen, Jos" userId="54abb904-697d-4308-b01b-3eb67237a1b7" providerId="ADAL" clId="{DB756F64-FE0F-4782-A4B2-980934F26B66}" dt="2021-10-04T11:12:35.477" v="1717" actId="47"/>
        <pc:sldMkLst>
          <pc:docMk/>
          <pc:sldMk cId="2038187836" sldId="301"/>
        </pc:sldMkLst>
      </pc:sldChg>
      <pc:sldChg chg="addSp delSp modSp add mod modTransition delAnim modAnim modNotes">
        <pc:chgData name="Fransen, Jos" userId="54abb904-697d-4308-b01b-3eb67237a1b7" providerId="ADAL" clId="{DB756F64-FE0F-4782-A4B2-980934F26B66}" dt="2021-11-04T16:41:35.848" v="2187" actId="1036"/>
        <pc:sldMkLst>
          <pc:docMk/>
          <pc:sldMk cId="1609983794" sldId="355"/>
        </pc:sldMkLst>
        <pc:spChg chg="add del mod">
          <ac:chgData name="Fransen, Jos" userId="54abb904-697d-4308-b01b-3eb67237a1b7" providerId="ADAL" clId="{DB756F64-FE0F-4782-A4B2-980934F26B66}" dt="2021-10-04T11:09:15.055" v="1540" actId="478"/>
          <ac:spMkLst>
            <pc:docMk/>
            <pc:sldMk cId="1609983794" sldId="355"/>
            <ac:spMk id="3" creationId="{8EFF7C61-171F-4038-B818-3BCA62F1BE46}"/>
          </ac:spMkLst>
        </pc:spChg>
        <pc:spChg chg="add mod ord">
          <ac:chgData name="Fransen, Jos" userId="54abb904-697d-4308-b01b-3eb67237a1b7" providerId="ADAL" clId="{DB756F64-FE0F-4782-A4B2-980934F26B66}" dt="2021-10-27T09:02:07.802" v="1838" actId="170"/>
          <ac:spMkLst>
            <pc:docMk/>
            <pc:sldMk cId="1609983794" sldId="355"/>
            <ac:spMk id="10" creationId="{C82D3D8F-F764-43AC-89CD-4B96452D7215}"/>
          </ac:spMkLst>
        </pc:spChg>
        <pc:spChg chg="mod ord">
          <ac:chgData name="Fransen, Jos" userId="54abb904-697d-4308-b01b-3eb67237a1b7" providerId="ADAL" clId="{DB756F64-FE0F-4782-A4B2-980934F26B66}" dt="2021-11-04T16:41:35.848" v="2187" actId="1036"/>
          <ac:spMkLst>
            <pc:docMk/>
            <pc:sldMk cId="1609983794" sldId="355"/>
            <ac:spMk id="12" creationId="{00000000-0000-0000-0000-000000000000}"/>
          </ac:spMkLst>
        </pc:spChg>
        <pc:spChg chg="del">
          <ac:chgData name="Fransen, Jos" userId="54abb904-697d-4308-b01b-3eb67237a1b7" providerId="ADAL" clId="{DB756F64-FE0F-4782-A4B2-980934F26B66}" dt="2021-10-04T11:09:10.239" v="1539" actId="478"/>
          <ac:spMkLst>
            <pc:docMk/>
            <pc:sldMk cId="1609983794" sldId="355"/>
            <ac:spMk id="18" creationId="{00000000-0000-0000-0000-000000000000}"/>
          </ac:spMkLst>
        </pc:spChg>
        <pc:spChg chg="mod ord">
          <ac:chgData name="Fransen, Jos" userId="54abb904-697d-4308-b01b-3eb67237a1b7" providerId="ADAL" clId="{DB756F64-FE0F-4782-A4B2-980934F26B66}" dt="2021-11-04T15:53:08.406" v="2166" actId="1035"/>
          <ac:spMkLst>
            <pc:docMk/>
            <pc:sldMk cId="1609983794" sldId="355"/>
            <ac:spMk id="19" creationId="{00000000-0000-0000-0000-000000000000}"/>
          </ac:spMkLst>
        </pc:spChg>
        <pc:graphicFrameChg chg="del">
          <ac:chgData name="Fransen, Jos" userId="54abb904-697d-4308-b01b-3eb67237a1b7" providerId="ADAL" clId="{DB756F64-FE0F-4782-A4B2-980934F26B66}" dt="2021-10-27T09:00:37.916" v="1719" actId="478"/>
          <ac:graphicFrameMkLst>
            <pc:docMk/>
            <pc:sldMk cId="1609983794" sldId="355"/>
            <ac:graphicFrameMk id="22" creationId="{00000000-0000-0000-0000-000000000000}"/>
          </ac:graphicFrameMkLst>
        </pc:graphicFrameChg>
        <pc:picChg chg="add mod">
          <ac:chgData name="Fransen, Jos" userId="54abb904-697d-4308-b01b-3eb67237a1b7" providerId="ADAL" clId="{DB756F64-FE0F-4782-A4B2-980934F26B66}" dt="2021-11-04T15:53:16.003" v="2182" actId="1036"/>
          <ac:picMkLst>
            <pc:docMk/>
            <pc:sldMk cId="1609983794" sldId="355"/>
            <ac:picMk id="3" creationId="{7A6CA581-33F8-4F58-B908-F1D8B44F6545}"/>
          </ac:picMkLst>
        </pc:picChg>
        <pc:picChg chg="del">
          <ac:chgData name="Fransen, Jos" userId="54abb904-697d-4308-b01b-3eb67237a1b7" providerId="ADAL" clId="{DB756F64-FE0F-4782-A4B2-980934F26B66}" dt="2021-10-04T11:09:03.010" v="1538" actId="478"/>
          <ac:picMkLst>
            <pc:docMk/>
            <pc:sldMk cId="1609983794" sldId="355"/>
            <ac:picMk id="5" creationId="{00000000-0000-0000-0000-000000000000}"/>
          </ac:picMkLst>
        </pc:picChg>
        <pc:picChg chg="add mod">
          <ac:chgData name="Fransen, Jos" userId="54abb904-697d-4308-b01b-3eb67237a1b7" providerId="ADAL" clId="{DB756F64-FE0F-4782-A4B2-980934F26B66}" dt="2021-10-04T11:09:27.759" v="1541"/>
          <ac:picMkLst>
            <pc:docMk/>
            <pc:sldMk cId="1609983794" sldId="355"/>
            <ac:picMk id="9" creationId="{A856EFAF-6B85-4816-9985-4763DC980707}"/>
          </ac:picMkLst>
        </pc:picChg>
      </pc:sldChg>
      <pc:sldChg chg="add">
        <pc:chgData name="Fransen, Jos" userId="54abb904-697d-4308-b01b-3eb67237a1b7" providerId="ADAL" clId="{DB756F64-FE0F-4782-A4B2-980934F26B66}" dt="2021-10-04T11:14:18.006" v="1718"/>
        <pc:sldMkLst>
          <pc:docMk/>
          <pc:sldMk cId="278077021" sldId="356"/>
        </pc:sldMkLst>
      </pc:sldChg>
      <pc:sldChg chg="add">
        <pc:chgData name="Fransen, Jos" userId="54abb904-697d-4308-b01b-3eb67237a1b7" providerId="ADAL" clId="{DB756F64-FE0F-4782-A4B2-980934F26B66}" dt="2021-10-04T11:14:18.006" v="1718"/>
        <pc:sldMkLst>
          <pc:docMk/>
          <pc:sldMk cId="2615365516" sldId="357"/>
        </pc:sldMkLst>
      </pc:sldChg>
      <pc:sldChg chg="add">
        <pc:chgData name="Fransen, Jos" userId="54abb904-697d-4308-b01b-3eb67237a1b7" providerId="ADAL" clId="{DB756F64-FE0F-4782-A4B2-980934F26B66}" dt="2021-10-04T11:14:18.006" v="1718"/>
        <pc:sldMkLst>
          <pc:docMk/>
          <pc:sldMk cId="298343852" sldId="358"/>
        </pc:sldMkLst>
      </pc:sldChg>
      <pc:sldChg chg="add">
        <pc:chgData name="Fransen, Jos" userId="54abb904-697d-4308-b01b-3eb67237a1b7" providerId="ADAL" clId="{DB756F64-FE0F-4782-A4B2-980934F26B66}" dt="2021-10-04T11:14:18.006" v="1718"/>
        <pc:sldMkLst>
          <pc:docMk/>
          <pc:sldMk cId="2221795728" sldId="3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EC4CB-69D0-41AA-9C33-9C2E8A7C58CF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07212-12B4-47CA-A1FB-37540EBB83F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831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609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nl-NL" sz="11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8D65-DBA1-4C19-9B6E-2FE03A8B2F7E}" type="slidenum">
              <a:rPr lang="nl-NL" smtClean="0">
                <a:solidFill>
                  <a:prstClr val="black"/>
                </a:solidFill>
              </a:rPr>
              <a:pPr/>
              <a:t>10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56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350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807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585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60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949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7483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5863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624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988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764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325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630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37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6140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111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960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250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783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55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56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5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776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71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103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7212-12B4-47CA-A1FB-37540EBB83F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39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276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246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14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8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13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98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69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40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33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6753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78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7D8E-29A3-47B6-A8FC-452316AA8595}" type="datetimeFigureOut">
              <a:rPr lang="nl-NL" smtClean="0"/>
              <a:t>4-11-2021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578FB-0CCB-495D-BF15-785ED354701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45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F43952-1D11-4879-87EB-4500A84BB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F56C75A-988A-456D-ADA2-CB609267B10F}"/>
              </a:ext>
            </a:extLst>
          </p:cNvPr>
          <p:cNvSpPr/>
          <p:nvPr/>
        </p:nvSpPr>
        <p:spPr>
          <a:xfrm>
            <a:off x="738000" y="2418470"/>
            <a:ext cx="766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Kenmerken van toekomstgericht hoger beroepsonderwijs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EF91F0-BDB9-4BD5-856F-75E2A3E4CC1A}"/>
              </a:ext>
            </a:extLst>
          </p:cNvPr>
          <p:cNvSpPr/>
          <p:nvPr/>
        </p:nvSpPr>
        <p:spPr>
          <a:xfrm>
            <a:off x="738000" y="3701027"/>
            <a:ext cx="766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Conferentie HBO-engineering 10/11/2021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46462AF-BD3D-4B0E-A1B2-E196B1BAF421}"/>
              </a:ext>
            </a:extLst>
          </p:cNvPr>
          <p:cNvSpPr/>
          <p:nvPr/>
        </p:nvSpPr>
        <p:spPr>
          <a:xfrm>
            <a:off x="576000" y="4284939"/>
            <a:ext cx="79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Dr. Jos Fransen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(Emeritus lector Teaching, Learning &amp; Technology) </a:t>
            </a:r>
          </a:p>
        </p:txBody>
      </p:sp>
    </p:spTree>
    <p:extLst>
      <p:ext uri="{BB962C8B-B14F-4D97-AF65-F5344CB8AC3E}">
        <p14:creationId xmlns:p14="http://schemas.microsoft.com/office/powerpoint/2010/main" val="4009367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56EFAF-6B85-4816-9985-4763DC980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7A6CA581-33F8-4F58-B908-F1D8B44F6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3" y="509102"/>
            <a:ext cx="7094574" cy="5346636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C82D3D8F-F764-43AC-89CD-4B96452D7215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Flexibilisering in het kader van personaliseren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395535" y="5183826"/>
            <a:ext cx="8353177" cy="432000"/>
          </a:xfrm>
          <a:prstGeom prst="rect">
            <a:avLst/>
          </a:prstGeom>
          <a:solidFill>
            <a:srgbClr val="FFFFFF">
              <a:alpha val="80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fontAlgn="base"/>
            <a:r>
              <a:rPr lang="nl-NL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flexibilisering nodig om meer maatwerk te bieden aan student </a:t>
            </a:r>
            <a:endParaRPr lang="nl-NL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395536" y="5708446"/>
            <a:ext cx="8353177" cy="432000"/>
          </a:xfrm>
          <a:prstGeom prst="rect">
            <a:avLst/>
          </a:prstGeom>
          <a:solidFill>
            <a:srgbClr val="FFFFFF">
              <a:alpha val="80000"/>
            </a:srgbClr>
          </a:solidFill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/>
          <a:p>
            <a:pPr algn="ctr" fontAlgn="base"/>
            <a:r>
              <a:rPr lang="nl-NL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leertempo </a:t>
            </a:r>
            <a:r>
              <a:rPr lang="nl-N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l-NL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</a:t>
            </a:r>
            <a:r>
              <a:rPr lang="nl-N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+ </a:t>
            </a:r>
            <a:r>
              <a:rPr lang="nl-NL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leeromgeving </a:t>
            </a:r>
            <a:r>
              <a:rPr lang="nl-N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l-NL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nl-N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+</a:t>
            </a:r>
            <a:r>
              <a:rPr lang="nl-NL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leerstrategie </a:t>
            </a:r>
            <a:r>
              <a:rPr lang="nl-N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nl-NL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nl-NL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 </a:t>
            </a:r>
          </a:p>
        </p:txBody>
      </p:sp>
    </p:spTree>
    <p:extLst>
      <p:ext uri="{BB962C8B-B14F-4D97-AF65-F5344CB8AC3E}">
        <p14:creationId xmlns:p14="http://schemas.microsoft.com/office/powerpoint/2010/main" val="160998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FE82A1-906B-45CE-A901-ACE92646F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58F0CC8D-5207-4FEA-8CEF-690997F38167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Een volwaardig leerproces in het </a:t>
            </a:r>
          </a:p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hoger beroepsonderwijs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4401DD-475E-4597-BF94-39E5BD0B1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1" y="1037656"/>
            <a:ext cx="7726121" cy="58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654383-76A1-496C-BB36-3FA090E34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51384"/>
            <a:ext cx="1272540" cy="359664"/>
          </a:xfrm>
          <a:prstGeom prst="rect">
            <a:avLst/>
          </a:prstGeom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3855AF14-66F9-479B-808F-10343C0256F8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Positionering van taakspecifieke </a:t>
            </a:r>
            <a:b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kennis in leerproces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A7BD1F83-A8FF-40BB-ADE0-5B8E9F31C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0" y="1251327"/>
            <a:ext cx="7235199" cy="5450516"/>
          </a:xfrm>
          <a:prstGeom prst="rect">
            <a:avLst/>
          </a:prstGeom>
        </p:spPr>
      </p:pic>
      <p:sp>
        <p:nvSpPr>
          <p:cNvPr id="37" name="Rectangle 5">
            <a:extLst>
              <a:ext uri="{FF2B5EF4-FFF2-40B4-BE49-F238E27FC236}">
                <a16:creationId xmlns:a16="http://schemas.microsoft.com/office/drawing/2014/main" id="{3B90A396-67CA-49F8-AE9E-515669A0CAB6}"/>
              </a:ext>
            </a:extLst>
          </p:cNvPr>
          <p:cNvSpPr/>
          <p:nvPr/>
        </p:nvSpPr>
        <p:spPr>
          <a:xfrm>
            <a:off x="2285998" y="943550"/>
            <a:ext cx="6076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(Van 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Merriënboer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291288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5BADFC-ACB8-441D-9569-369A19187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821D074-64F7-4167-9503-732D0DC3B003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Differentiatie in aanpak </a:t>
            </a:r>
            <a:r>
              <a:rPr lang="nl-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taakspecifieke</a:t>
            </a: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 kennisontwikkeling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A47C4020-129E-470F-929D-979906A6D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0" y="1251327"/>
            <a:ext cx="7235198" cy="5450516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BF2C6794-6CD7-4781-9774-1CF98265B162}"/>
              </a:ext>
            </a:extLst>
          </p:cNvPr>
          <p:cNvSpPr/>
          <p:nvPr/>
        </p:nvSpPr>
        <p:spPr>
          <a:xfrm>
            <a:off x="2285998" y="957637"/>
            <a:ext cx="6076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(Van 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Merriënboer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1362139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229A4-9228-494C-B770-0F8A05564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1" y="273636"/>
            <a:ext cx="1272540" cy="3596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A09A432-372F-4A70-BC06-78CA1A650FF9}"/>
              </a:ext>
            </a:extLst>
          </p:cNvPr>
          <p:cNvSpPr/>
          <p:nvPr/>
        </p:nvSpPr>
        <p:spPr>
          <a:xfrm>
            <a:off x="432000" y="2951947"/>
            <a:ext cx="828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</a:p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Leren samenwerken en samenwerkend leren</a:t>
            </a:r>
          </a:p>
        </p:txBody>
      </p:sp>
    </p:spTree>
    <p:extLst>
      <p:ext uri="{BB962C8B-B14F-4D97-AF65-F5344CB8AC3E}">
        <p14:creationId xmlns:p14="http://schemas.microsoft.com/office/powerpoint/2010/main" val="2856052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3A77AF-9816-468A-9FB6-FA9882C43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3" y="265471"/>
            <a:ext cx="1272540" cy="359664"/>
          </a:xfrm>
          <a:prstGeom prst="rect">
            <a:avLst/>
          </a:prstGeom>
        </p:spPr>
      </p:pic>
      <p:sp>
        <p:nvSpPr>
          <p:cNvPr id="27" name="Rectangle 1">
            <a:extLst>
              <a:ext uri="{FF2B5EF4-FFF2-40B4-BE49-F238E27FC236}">
                <a16:creationId xmlns:a16="http://schemas.microsoft.com/office/drawing/2014/main" id="{C564CE81-A168-4B25-9637-EC88F1B2D339}"/>
              </a:ext>
            </a:extLst>
          </p:cNvPr>
          <p:cNvSpPr/>
          <p:nvPr/>
        </p:nvSpPr>
        <p:spPr>
          <a:xfrm>
            <a:off x="2285998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Leergemeenschappen in relatie tot </a:t>
            </a:r>
            <a:b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leren en werken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853AE450-E477-474C-870E-8D1C9060B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0" y="1251327"/>
            <a:ext cx="7235198" cy="5450515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CA0ABDFF-7C59-49BC-B853-2FC9D70C2564}"/>
              </a:ext>
            </a:extLst>
          </p:cNvPr>
          <p:cNvSpPr/>
          <p:nvPr/>
        </p:nvSpPr>
        <p:spPr>
          <a:xfrm>
            <a:off x="2285998" y="957637"/>
            <a:ext cx="6076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(Fransen, 2012)</a:t>
            </a:r>
          </a:p>
        </p:txBody>
      </p:sp>
    </p:spTree>
    <p:extLst>
      <p:ext uri="{BB962C8B-B14F-4D97-AF65-F5344CB8AC3E}">
        <p14:creationId xmlns:p14="http://schemas.microsoft.com/office/powerpoint/2010/main" val="2303426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1E785B-9603-4575-B279-08379BDF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1EC0101-5452-4EF8-AFE1-FBF1A25F8971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De principes van de typering van leergemeenschappen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5F3D375-B654-49C8-9FFE-A39053EFE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1" y="987153"/>
            <a:ext cx="7235196" cy="54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84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1E7F99-EE34-45B7-9F5B-9DD3176D1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235AA894-C678-4CF9-B86B-EDAE14809BFF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Voorstel positionering van soorten leergemeenschappen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F7E63D3-0B1F-4711-B05F-DB25BFCDB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1" y="987153"/>
            <a:ext cx="7235196" cy="54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1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A92BCB-480D-4C8F-8808-CD07F1AC7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1F293B4-F4E4-48A5-B25A-24382AB4B6B6}"/>
              </a:ext>
            </a:extLst>
          </p:cNvPr>
          <p:cNvSpPr/>
          <p:nvPr/>
        </p:nvSpPr>
        <p:spPr>
          <a:xfrm>
            <a:off x="432000" y="2951947"/>
            <a:ext cx="828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</a:p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Inzet van technologie in de beroepsopleiding</a:t>
            </a:r>
          </a:p>
        </p:txBody>
      </p:sp>
    </p:spTree>
    <p:extLst>
      <p:ext uri="{BB962C8B-B14F-4D97-AF65-F5344CB8AC3E}">
        <p14:creationId xmlns:p14="http://schemas.microsoft.com/office/powerpoint/2010/main" val="109831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E76A80-6E56-4530-9A0F-CDDDCF0A5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DFC80491-6402-483A-B314-8B619DABA01D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Verschijningsvormen van leren en functie van technologie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CD1733C-DF15-4902-B075-5720BE669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1" y="987153"/>
            <a:ext cx="7235195" cy="54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F43952-1D11-4879-87EB-4500A84BB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9182F9F-D5CC-4324-B75A-D704CF6E696F}"/>
              </a:ext>
            </a:extLst>
          </p:cNvPr>
          <p:cNvSpPr/>
          <p:nvPr/>
        </p:nvSpPr>
        <p:spPr>
          <a:xfrm>
            <a:off x="1014543" y="2735258"/>
            <a:ext cx="72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1. Beroepstaken en toetsing van competenties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E4CEB73-867F-474C-B462-8A97709A9C8C}"/>
              </a:ext>
            </a:extLst>
          </p:cNvPr>
          <p:cNvSpPr/>
          <p:nvPr/>
        </p:nvSpPr>
        <p:spPr>
          <a:xfrm>
            <a:off x="1014543" y="3349993"/>
            <a:ext cx="72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2. Leerproces in perspectief van flexibilisering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1B786AA-EBDF-4D0F-8794-3E0192BE9FAC}"/>
              </a:ext>
            </a:extLst>
          </p:cNvPr>
          <p:cNvSpPr/>
          <p:nvPr/>
        </p:nvSpPr>
        <p:spPr>
          <a:xfrm>
            <a:off x="1014543" y="3976717"/>
            <a:ext cx="72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3. Leren samenwerken en samenwerkend leren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2B5AE54-1F75-4178-9162-6D0E2BCD5D96}"/>
              </a:ext>
            </a:extLst>
          </p:cNvPr>
          <p:cNvSpPr/>
          <p:nvPr/>
        </p:nvSpPr>
        <p:spPr>
          <a:xfrm>
            <a:off x="1014543" y="4603440"/>
            <a:ext cx="72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4. Inzet van technologie in de beroepsopleiding</a:t>
            </a:r>
          </a:p>
        </p:txBody>
      </p:sp>
    </p:spTree>
    <p:extLst>
      <p:ext uri="{BB962C8B-B14F-4D97-AF65-F5344CB8AC3E}">
        <p14:creationId xmlns:p14="http://schemas.microsoft.com/office/powerpoint/2010/main" val="140480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D7C6DF-8781-478C-847B-7AA541373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4FD6E1A1-09DA-449A-8BBF-0036556BC55C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Uitvoeringswijze van activiteiten binnen leerpraktijken (synchroon-asynchroon)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802CD6B-3895-478C-B230-8E291D167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43" y="1674593"/>
            <a:ext cx="5960046" cy="44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9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7C8B72-AEBF-47B2-B7DE-DF008B548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9B110502-F713-4976-9A8E-E7898F65C7FB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Synchrone leerpraktijken in het perspectief van complexiteit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E90A313-84E5-4ABC-A3ED-6A4B0A596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449" y="987943"/>
            <a:ext cx="7233098" cy="54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17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F8ACCE3-0531-4004-89FB-3032C5976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5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7C76337-EBB2-4A04-B17A-58CD356A5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65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767B729-A19B-425E-8F49-942F460B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3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8AA67345-9658-49A5-B988-55536AEE5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95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0CF1D9-D57F-4CB8-94BD-AF3777639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23D27390-60DB-4391-8808-EBC818EFB39D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Functies van technologie in relatie </a:t>
            </a:r>
            <a:b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tot leren en werken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05118BF-8D5C-4255-90A2-83DFC15DA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449" y="987153"/>
            <a:ext cx="7233098" cy="54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77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B34ABA-0AB8-4CB9-9358-A58B64222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12" y="21199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9206F726-14E1-4E47-8E5B-D888B664FA71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/>
              <a:t>Naar maatwerk in toekomstgericht </a:t>
            </a:r>
            <a:br>
              <a:rPr lang="nl-NL" sz="2400" b="1" dirty="0"/>
            </a:br>
            <a:r>
              <a:rPr lang="nl-NL" sz="2400" b="1" dirty="0"/>
              <a:t>hoger beroepsonderwijs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5E37374-2D96-433C-8133-29B4D7717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450" y="987943"/>
            <a:ext cx="7233096" cy="54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7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C25D7B-D392-43BF-9CD3-2CBC8B8E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0AC86BA6-C200-42CC-8CDB-3A3909A9D393}"/>
              </a:ext>
            </a:extLst>
          </p:cNvPr>
          <p:cNvSpPr/>
          <p:nvPr/>
        </p:nvSpPr>
        <p:spPr>
          <a:xfrm>
            <a:off x="1220429" y="2865396"/>
            <a:ext cx="6703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jos.fransen@inholland.nl</a:t>
            </a:r>
          </a:p>
          <a:p>
            <a:pPr algn="ctr"/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www.inholland.nl/tlt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43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FFE15B-79E4-4A77-BF78-5C7CC67E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006C83B-1D81-4CD0-8100-8FB1D05EBB9A}"/>
              </a:ext>
            </a:extLst>
          </p:cNvPr>
          <p:cNvSpPr/>
          <p:nvPr/>
        </p:nvSpPr>
        <p:spPr>
          <a:xfrm>
            <a:off x="432000" y="2951947"/>
            <a:ext cx="828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</a:p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Beroepstaken en toetsing van competenties</a:t>
            </a:r>
          </a:p>
        </p:txBody>
      </p:sp>
    </p:spTree>
    <p:extLst>
      <p:ext uri="{BB962C8B-B14F-4D97-AF65-F5344CB8AC3E}">
        <p14:creationId xmlns:p14="http://schemas.microsoft.com/office/powerpoint/2010/main" val="24797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CED0FD-3359-42FA-9C81-7A2A5F34F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3582FDF7-190D-48ED-AB76-09F5C7EE5133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Beroepstaken en beoordeling </a:t>
            </a:r>
            <a:b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van competentiegroei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D9231364-9BD8-4A59-BB1D-95B30FE8A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0" y="987153"/>
            <a:ext cx="7235200" cy="54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C7E1B8-06E2-4805-85B6-ECF3B234B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C627F801-B098-4D34-B66B-6BA61B6E7C30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Inzet bij competentiebeoordeling – </a:t>
            </a:r>
            <a:b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De PID vaardigheden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91DC5F76-912D-429C-B176-E57500190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0" y="987153"/>
            <a:ext cx="7235199" cy="5450517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5AF17940-E561-436E-9E50-EB5D67F57CD3}"/>
              </a:ext>
            </a:extLst>
          </p:cNvPr>
          <p:cNvSpPr/>
          <p:nvPr/>
        </p:nvSpPr>
        <p:spPr>
          <a:xfrm>
            <a:off x="2285998" y="957637"/>
            <a:ext cx="6076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Blömeke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Gustafsson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&amp; </a:t>
            </a: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Shavelson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val="29519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4D1740-5822-4B5C-B2A3-3C9ACED80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0" y="240498"/>
            <a:ext cx="1272540" cy="359664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E92F938E-F909-4E30-A790-06B1223E568F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Leerproces en formatieve versus summatieve toetsing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9DA5BDC-DC2A-419F-BBB8-27C4FF5C8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0" y="987153"/>
            <a:ext cx="7235199" cy="54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B120BF-16EE-48D1-AC10-356EC8148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A4DA573C-89B1-43C1-A116-B12D0A20F40C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Programmatisch toetsen bij beoordelen van competentiegroei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7016AD4-11CA-47E2-93CD-BF5DE74F2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0" y="1015026"/>
            <a:ext cx="7756159" cy="58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194E60-496F-4779-90C1-12E696A2C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55AF63EE-3A5A-482B-96A5-A1A8289FA0A6}"/>
              </a:ext>
            </a:extLst>
          </p:cNvPr>
          <p:cNvSpPr/>
          <p:nvPr/>
        </p:nvSpPr>
        <p:spPr>
          <a:xfrm>
            <a:off x="2285999" y="156157"/>
            <a:ext cx="60763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Uitgangspunten voor toetsing in toekomstgericht onderwijs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8537F4C-0707-42C1-88E7-C0BFB1493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400" y="987153"/>
            <a:ext cx="7235198" cy="54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0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8A1FB3-4BC8-4F03-AE0F-E4575374C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4" y="265471"/>
            <a:ext cx="1272540" cy="35966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7FB18D5-6B5D-4611-85B3-D3F9BF3A7E58}"/>
              </a:ext>
            </a:extLst>
          </p:cNvPr>
          <p:cNvSpPr/>
          <p:nvPr/>
        </p:nvSpPr>
        <p:spPr>
          <a:xfrm>
            <a:off x="432000" y="2951947"/>
            <a:ext cx="828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</a:p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Leerproces in perspectief van flexibilisering</a:t>
            </a:r>
          </a:p>
        </p:txBody>
      </p:sp>
    </p:spTree>
    <p:extLst>
      <p:ext uri="{BB962C8B-B14F-4D97-AF65-F5344CB8AC3E}">
        <p14:creationId xmlns:p14="http://schemas.microsoft.com/office/powerpoint/2010/main" val="15439417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C480014B8F2E44BF256D5E07C3A18C" ma:contentTypeVersion="10" ma:contentTypeDescription="Create a new document." ma:contentTypeScope="" ma:versionID="1c94ecb57ba868f64c80eaf380462254">
  <xsd:schema xmlns:xsd="http://www.w3.org/2001/XMLSchema" xmlns:xs="http://www.w3.org/2001/XMLSchema" xmlns:p="http://schemas.microsoft.com/office/2006/metadata/properties" xmlns:ns2="53458c37-95ec-4ba1-b24b-7d43c24d89e7" targetNamespace="http://schemas.microsoft.com/office/2006/metadata/properties" ma:root="true" ma:fieldsID="5be2a542fedf4a3a85dd8d68e43680e6" ns2:_="">
    <xsd:import namespace="53458c37-95ec-4ba1-b24b-7d43c24d89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458c37-95ec-4ba1-b24b-7d43c24d89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FE5785-C792-4160-B1B2-28A481E36889}"/>
</file>

<file path=customXml/itemProps2.xml><?xml version="1.0" encoding="utf-8"?>
<ds:datastoreItem xmlns:ds="http://schemas.openxmlformats.org/officeDocument/2006/customXml" ds:itemID="{F6CBB4E2-8D64-4A79-8507-D4A86DE17E67}">
  <ds:schemaRefs>
    <ds:schemaRef ds:uri="http://schemas.microsoft.com/office/2006/metadata/properties"/>
    <ds:schemaRef ds:uri="http://schemas.microsoft.com/office/infopath/2007/PartnerControls"/>
    <ds:schemaRef ds:uri="8d175e96-29cb-4344-a901-7a18f72407fb"/>
  </ds:schemaRefs>
</ds:datastoreItem>
</file>

<file path=customXml/itemProps3.xml><?xml version="1.0" encoding="utf-8"?>
<ds:datastoreItem xmlns:ds="http://schemas.openxmlformats.org/officeDocument/2006/customXml" ds:itemID="{6ED8E384-D213-433B-858D-B897059D91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9263</TotalTime>
  <Words>287</Words>
  <Application>Microsoft Office PowerPoint</Application>
  <PresentationFormat>On-screen Show (4:3)</PresentationFormat>
  <Paragraphs>69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Naar maatwerk in toekomstgericht hoger beroepsonderwijs Verkenning van de pijlers uit de Inholland kwaliteitsafspraken Jos Fransen – Lector Teaching, Learning &amp; Technology Afscheidsrede</dc:title>
  <dc:creator>Jos Fransen</dc:creator>
  <cp:lastModifiedBy>Fransen, Jos</cp:lastModifiedBy>
  <cp:revision>27</cp:revision>
  <dcterms:created xsi:type="dcterms:W3CDTF">2020-05-08T08:15:54Z</dcterms:created>
  <dcterms:modified xsi:type="dcterms:W3CDTF">2021-11-04T16:42:00Z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0x010100C6C480014B8F2E44BF256D5E07C3A18C</vt:lpwstr>
  </property>
</Properties>
</file>