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66" r:id="rId5"/>
  </p:sldMasterIdLst>
  <p:notesMasterIdLst>
    <p:notesMasterId r:id="rId16"/>
  </p:notesMasterIdLst>
  <p:sldIdLst>
    <p:sldId id="275" r:id="rId6"/>
    <p:sldId id="569" r:id="rId7"/>
    <p:sldId id="379" r:id="rId8"/>
    <p:sldId id="257" r:id="rId9"/>
    <p:sldId id="481" r:id="rId10"/>
    <p:sldId id="502" r:id="rId11"/>
    <p:sldId id="2422" r:id="rId12"/>
    <p:sldId id="2428" r:id="rId13"/>
    <p:sldId id="2586" r:id="rId14"/>
    <p:sldId id="2587" r:id="rId15"/>
  </p:sldIdLst>
  <p:sldSz cx="12192000" cy="6858000"/>
  <p:notesSz cx="6858000" cy="9144000"/>
  <p:embeddedFontLst>
    <p:embeddedFont>
      <p:font typeface="Cooper Black" panose="0208090404030B020404" pitchFamily="18" charset="77"/>
      <p:regular r:id="rId17"/>
    </p:embeddedFont>
    <p:embeddedFont>
      <p:font typeface="COOPER LIGHT BT" panose="0208050304030B020404" pitchFamily="18" charset="0"/>
      <p:regular r:id="rId18"/>
    </p:embeddedFont>
    <p:embeddedFont>
      <p:font typeface="General Sans" pitchFamily="2" charset="77"/>
      <p:regular r:id="rId19"/>
      <p:bold r:id="rId20"/>
      <p:italic r:id="rId21"/>
      <p:boldItalic r:id="rId22"/>
    </p:embeddedFont>
    <p:embeddedFont>
      <p:font typeface="General Sans Semibold" pitchFamily="2" charset="77"/>
      <p:regular r:id="rId23"/>
      <p:bold r:id="rId24"/>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9DC"/>
    <a:srgbClr val="0B60A0"/>
    <a:srgbClr val="DD784B"/>
    <a:srgbClr val="FF9900"/>
    <a:srgbClr val="FF6600"/>
    <a:srgbClr val="3D68EC"/>
    <a:srgbClr val="F4D74B"/>
    <a:srgbClr val="B7E3E5"/>
    <a:srgbClr val="1C2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C98DD5-ACF3-3D48-8324-F937386D00D3}" v="14" dt="2023-11-27T12:27:12.82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2"/>
    <p:restoredTop sz="74626" autoAdjust="0"/>
  </p:normalViewPr>
  <p:slideViewPr>
    <p:cSldViewPr snapToGrid="0">
      <p:cViewPr varScale="1">
        <p:scale>
          <a:sx n="89" d="100"/>
          <a:sy n="89" d="100"/>
        </p:scale>
        <p:origin x="1800"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2558F-BF73-4592-85E7-71C041968A5D}"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n-NL"/>
        </a:p>
      </dgm:t>
    </dgm:pt>
    <dgm:pt modelId="{CDE0A77C-6675-4CB8-B28A-2B36B68F6446}">
      <dgm:prSet phldrT="[Tekst]"/>
      <dgm:spPr/>
      <dgm:t>
        <a:bodyPr/>
        <a:lstStyle/>
        <a:p>
          <a:r>
            <a:rPr lang="nl-NL" dirty="0">
              <a:latin typeface="General Sans Semibold" panose="020B0604020202020204" charset="0"/>
            </a:rPr>
            <a:t>Weinig </a:t>
          </a:r>
          <a:endParaRPr lang="en-NL" dirty="0">
            <a:latin typeface="General Sans Semibold" panose="020B0604020202020204" charset="0"/>
          </a:endParaRPr>
        </a:p>
      </dgm:t>
    </dgm:pt>
    <dgm:pt modelId="{167CABD9-F6C0-47EB-A5DF-3B0F3CECC06C}" type="parTrans" cxnId="{5598E056-741A-4DF8-9126-3B56C0E92C4C}">
      <dgm:prSet/>
      <dgm:spPr/>
      <dgm:t>
        <a:bodyPr/>
        <a:lstStyle/>
        <a:p>
          <a:endParaRPr lang="en-NL"/>
        </a:p>
      </dgm:t>
    </dgm:pt>
    <dgm:pt modelId="{4C3D1F6D-DF41-4EA8-BD78-061D4FDAE4ED}" type="sibTrans" cxnId="{5598E056-741A-4DF8-9126-3B56C0E92C4C}">
      <dgm:prSet/>
      <dgm:spPr/>
      <dgm:t>
        <a:bodyPr/>
        <a:lstStyle/>
        <a:p>
          <a:endParaRPr lang="en-NL"/>
        </a:p>
      </dgm:t>
    </dgm:pt>
    <dgm:pt modelId="{D8832A84-657A-44F4-8763-B38F9CEB469F}">
      <dgm:prSet phldrT="[Tekst]"/>
      <dgm:spPr/>
      <dgm:t>
        <a:bodyPr/>
        <a:lstStyle/>
        <a:p>
          <a:r>
            <a:rPr lang="nl-NL" dirty="0">
              <a:latin typeface="General Sans Semibold" panose="020B0604020202020204" charset="0"/>
            </a:rPr>
            <a:t>Wel wat…</a:t>
          </a:r>
          <a:endParaRPr lang="en-NL" dirty="0">
            <a:latin typeface="General Sans Semibold" panose="020B0604020202020204" charset="0"/>
          </a:endParaRPr>
        </a:p>
      </dgm:t>
    </dgm:pt>
    <dgm:pt modelId="{8794B49B-DCFA-46D0-8653-4F4C2E6ED789}" type="parTrans" cxnId="{7251207B-7E4B-4067-B718-C45DA89A2975}">
      <dgm:prSet/>
      <dgm:spPr/>
      <dgm:t>
        <a:bodyPr/>
        <a:lstStyle/>
        <a:p>
          <a:endParaRPr lang="en-NL"/>
        </a:p>
      </dgm:t>
    </dgm:pt>
    <dgm:pt modelId="{E918D036-FA79-4C2A-A2C2-E85009475778}" type="sibTrans" cxnId="{7251207B-7E4B-4067-B718-C45DA89A2975}">
      <dgm:prSet/>
      <dgm:spPr/>
      <dgm:t>
        <a:bodyPr/>
        <a:lstStyle/>
        <a:p>
          <a:endParaRPr lang="en-NL"/>
        </a:p>
      </dgm:t>
    </dgm:pt>
    <dgm:pt modelId="{BB64DAF2-F74E-4812-86F5-BDDF2F145E18}">
      <dgm:prSet phldrT="[Tekst]"/>
      <dgm:spPr/>
      <dgm:t>
        <a:bodyPr/>
        <a:lstStyle/>
        <a:p>
          <a:r>
            <a:rPr lang="nl-NL" dirty="0">
              <a:latin typeface="General Sans Semibold" panose="020B0604020202020204" charset="0"/>
            </a:rPr>
            <a:t>Alles</a:t>
          </a:r>
          <a:endParaRPr lang="en-NL" dirty="0">
            <a:latin typeface="General Sans Semibold" panose="020B0604020202020204" charset="0"/>
          </a:endParaRPr>
        </a:p>
      </dgm:t>
    </dgm:pt>
    <dgm:pt modelId="{CBCA09B8-D70B-4C9E-985B-8AAC575D3C25}" type="parTrans" cxnId="{D05A824C-CD7A-41AF-8FC9-8139CE76C4AA}">
      <dgm:prSet/>
      <dgm:spPr/>
      <dgm:t>
        <a:bodyPr/>
        <a:lstStyle/>
        <a:p>
          <a:endParaRPr lang="en-NL"/>
        </a:p>
      </dgm:t>
    </dgm:pt>
    <dgm:pt modelId="{B73978AF-EB98-4645-90D4-CC623A8EB6E1}" type="sibTrans" cxnId="{D05A824C-CD7A-41AF-8FC9-8139CE76C4AA}">
      <dgm:prSet/>
      <dgm:spPr/>
      <dgm:t>
        <a:bodyPr/>
        <a:lstStyle/>
        <a:p>
          <a:endParaRPr lang="en-NL"/>
        </a:p>
      </dgm:t>
    </dgm:pt>
    <dgm:pt modelId="{50055DAA-4BA4-456A-B86A-687014027FFE}" type="pres">
      <dgm:prSet presAssocID="{3AB2558F-BF73-4592-85E7-71C041968A5D}" presName="Name0" presStyleCnt="0">
        <dgm:presLayoutVars>
          <dgm:dir/>
          <dgm:resizeHandles val="exact"/>
        </dgm:presLayoutVars>
      </dgm:prSet>
      <dgm:spPr/>
    </dgm:pt>
    <dgm:pt modelId="{B0AA16A6-8747-4174-A8AD-4B1E020ACF5E}" type="pres">
      <dgm:prSet presAssocID="{CDE0A77C-6675-4CB8-B28A-2B36B68F6446}" presName="node" presStyleLbl="node1" presStyleIdx="0" presStyleCnt="3">
        <dgm:presLayoutVars>
          <dgm:bulletEnabled val="1"/>
        </dgm:presLayoutVars>
      </dgm:prSet>
      <dgm:spPr/>
    </dgm:pt>
    <dgm:pt modelId="{82A5C796-14F1-4926-87C4-706CD0DAFE2C}" type="pres">
      <dgm:prSet presAssocID="{4C3D1F6D-DF41-4EA8-BD78-061D4FDAE4ED}" presName="sibTrans" presStyleLbl="sibTrans2D1" presStyleIdx="0" presStyleCnt="2"/>
      <dgm:spPr/>
    </dgm:pt>
    <dgm:pt modelId="{67780D6C-359A-4544-B003-9FBCE62F698F}" type="pres">
      <dgm:prSet presAssocID="{4C3D1F6D-DF41-4EA8-BD78-061D4FDAE4ED}" presName="connectorText" presStyleLbl="sibTrans2D1" presStyleIdx="0" presStyleCnt="2"/>
      <dgm:spPr/>
    </dgm:pt>
    <dgm:pt modelId="{29DB0D74-B96E-440E-BC02-8501A5632A88}" type="pres">
      <dgm:prSet presAssocID="{D8832A84-657A-44F4-8763-B38F9CEB469F}" presName="node" presStyleLbl="node1" presStyleIdx="1" presStyleCnt="3">
        <dgm:presLayoutVars>
          <dgm:bulletEnabled val="1"/>
        </dgm:presLayoutVars>
      </dgm:prSet>
      <dgm:spPr/>
    </dgm:pt>
    <dgm:pt modelId="{A9368045-351E-4CA8-93BB-176A0C3D470A}" type="pres">
      <dgm:prSet presAssocID="{E918D036-FA79-4C2A-A2C2-E85009475778}" presName="sibTrans" presStyleLbl="sibTrans2D1" presStyleIdx="1" presStyleCnt="2"/>
      <dgm:spPr/>
    </dgm:pt>
    <dgm:pt modelId="{C7187E93-EE9D-4F4E-A097-A6AADE8A0DF3}" type="pres">
      <dgm:prSet presAssocID="{E918D036-FA79-4C2A-A2C2-E85009475778}" presName="connectorText" presStyleLbl="sibTrans2D1" presStyleIdx="1" presStyleCnt="2"/>
      <dgm:spPr/>
    </dgm:pt>
    <dgm:pt modelId="{C3D596B9-433A-496C-AC5E-2854155D0FA8}" type="pres">
      <dgm:prSet presAssocID="{BB64DAF2-F74E-4812-86F5-BDDF2F145E18}" presName="node" presStyleLbl="node1" presStyleIdx="2" presStyleCnt="3">
        <dgm:presLayoutVars>
          <dgm:bulletEnabled val="1"/>
        </dgm:presLayoutVars>
      </dgm:prSet>
      <dgm:spPr/>
    </dgm:pt>
  </dgm:ptLst>
  <dgm:cxnLst>
    <dgm:cxn modelId="{6EC0093F-58D9-4364-BF34-74C9C78370FE}" type="presOf" srcId="{D8832A84-657A-44F4-8763-B38F9CEB469F}" destId="{29DB0D74-B96E-440E-BC02-8501A5632A88}" srcOrd="0" destOrd="0" presId="urn:microsoft.com/office/officeart/2005/8/layout/process1"/>
    <dgm:cxn modelId="{5A7D3648-F7D2-4865-AFF0-DD08653A575D}" type="presOf" srcId="{E918D036-FA79-4C2A-A2C2-E85009475778}" destId="{A9368045-351E-4CA8-93BB-176A0C3D470A}" srcOrd="0" destOrd="0" presId="urn:microsoft.com/office/officeart/2005/8/layout/process1"/>
    <dgm:cxn modelId="{D05A824C-CD7A-41AF-8FC9-8139CE76C4AA}" srcId="{3AB2558F-BF73-4592-85E7-71C041968A5D}" destId="{BB64DAF2-F74E-4812-86F5-BDDF2F145E18}" srcOrd="2" destOrd="0" parTransId="{CBCA09B8-D70B-4C9E-985B-8AAC575D3C25}" sibTransId="{B73978AF-EB98-4645-90D4-CC623A8EB6E1}"/>
    <dgm:cxn modelId="{5598E056-741A-4DF8-9126-3B56C0E92C4C}" srcId="{3AB2558F-BF73-4592-85E7-71C041968A5D}" destId="{CDE0A77C-6675-4CB8-B28A-2B36B68F6446}" srcOrd="0" destOrd="0" parTransId="{167CABD9-F6C0-47EB-A5DF-3B0F3CECC06C}" sibTransId="{4C3D1F6D-DF41-4EA8-BD78-061D4FDAE4ED}"/>
    <dgm:cxn modelId="{5EA8126C-2124-49EA-8C22-3674ED116FC1}" type="presOf" srcId="{BB64DAF2-F74E-4812-86F5-BDDF2F145E18}" destId="{C3D596B9-433A-496C-AC5E-2854155D0FA8}" srcOrd="0" destOrd="0" presId="urn:microsoft.com/office/officeart/2005/8/layout/process1"/>
    <dgm:cxn modelId="{61F62279-CC17-4942-932F-92AA57EF870C}" type="presOf" srcId="{3AB2558F-BF73-4592-85E7-71C041968A5D}" destId="{50055DAA-4BA4-456A-B86A-687014027FFE}" srcOrd="0" destOrd="0" presId="urn:microsoft.com/office/officeart/2005/8/layout/process1"/>
    <dgm:cxn modelId="{7251207B-7E4B-4067-B718-C45DA89A2975}" srcId="{3AB2558F-BF73-4592-85E7-71C041968A5D}" destId="{D8832A84-657A-44F4-8763-B38F9CEB469F}" srcOrd="1" destOrd="0" parTransId="{8794B49B-DCFA-46D0-8653-4F4C2E6ED789}" sibTransId="{E918D036-FA79-4C2A-A2C2-E85009475778}"/>
    <dgm:cxn modelId="{348FB6A9-6E1A-401E-9C88-CA098EB8E0CC}" type="presOf" srcId="{CDE0A77C-6675-4CB8-B28A-2B36B68F6446}" destId="{B0AA16A6-8747-4174-A8AD-4B1E020ACF5E}" srcOrd="0" destOrd="0" presId="urn:microsoft.com/office/officeart/2005/8/layout/process1"/>
    <dgm:cxn modelId="{A21404AD-2C80-48C2-BAE5-F5B8A5BBCC2C}" type="presOf" srcId="{4C3D1F6D-DF41-4EA8-BD78-061D4FDAE4ED}" destId="{67780D6C-359A-4544-B003-9FBCE62F698F}" srcOrd="1" destOrd="0" presId="urn:microsoft.com/office/officeart/2005/8/layout/process1"/>
    <dgm:cxn modelId="{9B41E6D3-B949-4A48-B75C-F6665AE16212}" type="presOf" srcId="{4C3D1F6D-DF41-4EA8-BD78-061D4FDAE4ED}" destId="{82A5C796-14F1-4926-87C4-706CD0DAFE2C}" srcOrd="0" destOrd="0" presId="urn:microsoft.com/office/officeart/2005/8/layout/process1"/>
    <dgm:cxn modelId="{DA0CF3D5-30B7-4B8E-B4FA-D9C8685926D1}" type="presOf" srcId="{E918D036-FA79-4C2A-A2C2-E85009475778}" destId="{C7187E93-EE9D-4F4E-A097-A6AADE8A0DF3}" srcOrd="1" destOrd="0" presId="urn:microsoft.com/office/officeart/2005/8/layout/process1"/>
    <dgm:cxn modelId="{64280517-86F7-4536-B765-01BCC2440B99}" type="presParOf" srcId="{50055DAA-4BA4-456A-B86A-687014027FFE}" destId="{B0AA16A6-8747-4174-A8AD-4B1E020ACF5E}" srcOrd="0" destOrd="0" presId="urn:microsoft.com/office/officeart/2005/8/layout/process1"/>
    <dgm:cxn modelId="{A78A3FD6-769F-42C9-B2B1-3B6CD58BD330}" type="presParOf" srcId="{50055DAA-4BA4-456A-B86A-687014027FFE}" destId="{82A5C796-14F1-4926-87C4-706CD0DAFE2C}" srcOrd="1" destOrd="0" presId="urn:microsoft.com/office/officeart/2005/8/layout/process1"/>
    <dgm:cxn modelId="{1D8EAFC6-9A40-4559-ADB8-32FD57618BE1}" type="presParOf" srcId="{82A5C796-14F1-4926-87C4-706CD0DAFE2C}" destId="{67780D6C-359A-4544-B003-9FBCE62F698F}" srcOrd="0" destOrd="0" presId="urn:microsoft.com/office/officeart/2005/8/layout/process1"/>
    <dgm:cxn modelId="{36AC2B05-04BB-4BD5-800D-94D3395F580D}" type="presParOf" srcId="{50055DAA-4BA4-456A-B86A-687014027FFE}" destId="{29DB0D74-B96E-440E-BC02-8501A5632A88}" srcOrd="2" destOrd="0" presId="urn:microsoft.com/office/officeart/2005/8/layout/process1"/>
    <dgm:cxn modelId="{AFCAB113-B595-465C-9F58-E9686EA74209}" type="presParOf" srcId="{50055DAA-4BA4-456A-B86A-687014027FFE}" destId="{A9368045-351E-4CA8-93BB-176A0C3D470A}" srcOrd="3" destOrd="0" presId="urn:microsoft.com/office/officeart/2005/8/layout/process1"/>
    <dgm:cxn modelId="{02455466-A0AD-43E4-B29F-1AE2EE942F4D}" type="presParOf" srcId="{A9368045-351E-4CA8-93BB-176A0C3D470A}" destId="{C7187E93-EE9D-4F4E-A097-A6AADE8A0DF3}" srcOrd="0" destOrd="0" presId="urn:microsoft.com/office/officeart/2005/8/layout/process1"/>
    <dgm:cxn modelId="{A3A6E3D5-13E1-4D23-882D-3E1ACCC2C1AE}" type="presParOf" srcId="{50055DAA-4BA4-456A-B86A-687014027FFE}" destId="{C3D596B9-433A-496C-AC5E-2854155D0FA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A16A6-8747-4174-A8AD-4B1E020ACF5E}">
      <dsp:nvSpPr>
        <dsp:cNvPr id="0" name=""/>
        <dsp:cNvSpPr/>
      </dsp:nvSpPr>
      <dsp:spPr>
        <a:xfrm>
          <a:off x="9242" y="479153"/>
          <a:ext cx="2762398" cy="165743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l-NL" sz="4000" kern="1200" dirty="0">
              <a:latin typeface="General Sans Semibold" panose="020B0604020202020204" charset="0"/>
            </a:rPr>
            <a:t>Weinig </a:t>
          </a:r>
          <a:endParaRPr lang="en-NL" sz="4000" kern="1200" dirty="0">
            <a:latin typeface="General Sans Semibold" panose="020B0604020202020204" charset="0"/>
          </a:endParaRPr>
        </a:p>
      </dsp:txBody>
      <dsp:txXfrm>
        <a:off x="57787" y="527698"/>
        <a:ext cx="2665308" cy="1560349"/>
      </dsp:txXfrm>
    </dsp:sp>
    <dsp:sp modelId="{82A5C796-14F1-4926-87C4-706CD0DAFE2C}">
      <dsp:nvSpPr>
        <dsp:cNvPr id="0" name=""/>
        <dsp:cNvSpPr/>
      </dsp:nvSpPr>
      <dsp:spPr>
        <a:xfrm>
          <a:off x="3047880" y="965335"/>
          <a:ext cx="585628" cy="6850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NL" sz="2900" kern="1200"/>
        </a:p>
      </dsp:txBody>
      <dsp:txXfrm>
        <a:off x="3047880" y="1102350"/>
        <a:ext cx="409940" cy="411044"/>
      </dsp:txXfrm>
    </dsp:sp>
    <dsp:sp modelId="{29DB0D74-B96E-440E-BC02-8501A5632A88}">
      <dsp:nvSpPr>
        <dsp:cNvPr id="0" name=""/>
        <dsp:cNvSpPr/>
      </dsp:nvSpPr>
      <dsp:spPr>
        <a:xfrm>
          <a:off x="3876600" y="479153"/>
          <a:ext cx="2762398" cy="165743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l-NL" sz="4000" kern="1200" dirty="0">
              <a:latin typeface="General Sans Semibold" panose="020B0604020202020204" charset="0"/>
            </a:rPr>
            <a:t>Wel wat…</a:t>
          </a:r>
          <a:endParaRPr lang="en-NL" sz="4000" kern="1200" dirty="0">
            <a:latin typeface="General Sans Semibold" panose="020B0604020202020204" charset="0"/>
          </a:endParaRPr>
        </a:p>
      </dsp:txBody>
      <dsp:txXfrm>
        <a:off x="3925145" y="527698"/>
        <a:ext cx="2665308" cy="1560349"/>
      </dsp:txXfrm>
    </dsp:sp>
    <dsp:sp modelId="{A9368045-351E-4CA8-93BB-176A0C3D470A}">
      <dsp:nvSpPr>
        <dsp:cNvPr id="0" name=""/>
        <dsp:cNvSpPr/>
      </dsp:nvSpPr>
      <dsp:spPr>
        <a:xfrm>
          <a:off x="6915239" y="965335"/>
          <a:ext cx="585628" cy="6850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NL" sz="2900" kern="1200"/>
        </a:p>
      </dsp:txBody>
      <dsp:txXfrm>
        <a:off x="6915239" y="1102350"/>
        <a:ext cx="409940" cy="411044"/>
      </dsp:txXfrm>
    </dsp:sp>
    <dsp:sp modelId="{C3D596B9-433A-496C-AC5E-2854155D0FA8}">
      <dsp:nvSpPr>
        <dsp:cNvPr id="0" name=""/>
        <dsp:cNvSpPr/>
      </dsp:nvSpPr>
      <dsp:spPr>
        <a:xfrm>
          <a:off x="7743958" y="479153"/>
          <a:ext cx="2762398" cy="165743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l-NL" sz="4000" kern="1200" dirty="0">
              <a:latin typeface="General Sans Semibold" panose="020B0604020202020204" charset="0"/>
            </a:rPr>
            <a:t>Alles</a:t>
          </a:r>
          <a:endParaRPr lang="en-NL" sz="4000" kern="1200" dirty="0">
            <a:latin typeface="General Sans Semibold" panose="020B0604020202020204" charset="0"/>
          </a:endParaRPr>
        </a:p>
      </dsp:txBody>
      <dsp:txXfrm>
        <a:off x="7792503" y="527698"/>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045AA-EE18-D64B-84B5-693315E94ED4}" type="datetimeFigureOut">
              <a:rPr lang="en-NL" smtClean="0"/>
              <a:t>05/11/2024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7CB3-9E55-884A-AA79-4908DC64D40D}" type="slidenum">
              <a:rPr lang="en-NL" smtClean="0"/>
              <a:t>‹#›</a:t>
            </a:fld>
            <a:endParaRPr lang="en-NL"/>
          </a:p>
        </p:txBody>
      </p:sp>
    </p:spTree>
    <p:extLst>
      <p:ext uri="{BB962C8B-B14F-4D97-AF65-F5344CB8AC3E}">
        <p14:creationId xmlns:p14="http://schemas.microsoft.com/office/powerpoint/2010/main" val="161031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Het Nationaal Groeifonds kende in april 2022 het programma Digitaliseringsimpuls Onderwijs 560 miljoen euro toe. De aanvraag voor het programma is gezamenlijk ingediend door alle publieke mbo-instellingen, hogescholen en universiteiten in Nederland.</a:t>
            </a:r>
            <a:r>
              <a:rPr lang="nl-NL" b="1"/>
              <a:t> </a:t>
            </a:r>
            <a:r>
              <a:rPr lang="nl-NL"/>
              <a:t>Het programma is een initiatief van de MBO Raad, Vereniging Hogescholen en Universiteiten van Nederland in samenwerking met SURF, het NRO, studentenorganisaties en andere partnerorganisaties. Het ministerie van OCW was nauw betrokken bij de totstandkoming van het plan en ziet toe op de voortgang van het project.</a:t>
            </a:r>
            <a:endParaRPr lang="en-US">
              <a:cs typeface="Calibri"/>
            </a:endParaRPr>
          </a:p>
        </p:txBody>
      </p:sp>
      <p:sp>
        <p:nvSpPr>
          <p:cNvPr id="4" name="Slide Number Placeholder 3"/>
          <p:cNvSpPr>
            <a:spLocks noGrp="1"/>
          </p:cNvSpPr>
          <p:nvPr>
            <p:ph type="sldNum" sz="quarter" idx="5"/>
          </p:nvPr>
        </p:nvSpPr>
        <p:spPr/>
        <p:txBody>
          <a:bodyPr/>
          <a:lstStyle/>
          <a:p>
            <a:fld id="{544D7F65-5299-4383-99A9-3EF851E1080D}" type="slidenum">
              <a:rPr lang="nl-NL" smtClean="0"/>
              <a:t>3</a:t>
            </a:fld>
            <a:endParaRPr lang="nl-NL"/>
          </a:p>
        </p:txBody>
      </p:sp>
    </p:spTree>
    <p:extLst>
      <p:ext uri="{BB962C8B-B14F-4D97-AF65-F5344CB8AC3E}">
        <p14:creationId xmlns:p14="http://schemas.microsoft.com/office/powerpoint/2010/main" val="72523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Tx/>
              <a:buChar char="-"/>
            </a:pPr>
            <a:r>
              <a:rPr lang="nl-NL" dirty="0"/>
              <a:t>Vraagstelling, mede-ontwikkeling en implementatie: Alle publieke onderwijsinstellingen voor mbo, hbo en wo</a:t>
            </a:r>
          </a:p>
          <a:p>
            <a:pPr marL="342900" indent="-342900">
              <a:buFontTx/>
              <a:buChar char="-"/>
            </a:pPr>
            <a:r>
              <a:rPr lang="nl-NL" dirty="0"/>
              <a:t>Penvoerder: SURF</a:t>
            </a:r>
          </a:p>
          <a:p>
            <a:pPr marL="342900" indent="-342900">
              <a:buFontTx/>
              <a:buChar char="-"/>
            </a:pPr>
            <a:r>
              <a:rPr lang="nl-NL" dirty="0"/>
              <a:t>Ontwikkeling ict-infrastructuur &amp; ict-expertise: SURF</a:t>
            </a:r>
          </a:p>
          <a:p>
            <a:pPr marL="342900" indent="-342900">
              <a:buFontTx/>
              <a:buChar char="-"/>
            </a:pPr>
            <a:r>
              <a:rPr lang="nl-NL" dirty="0"/>
              <a:t>Onderzoek en kennisdeling: NRO</a:t>
            </a:r>
          </a:p>
          <a:p>
            <a:pPr marL="342900" indent="-342900">
              <a:buFontTx/>
              <a:buChar char="-"/>
            </a:pPr>
            <a:r>
              <a:rPr lang="nl-NL" dirty="0"/>
              <a:t>Link naar nationaal beleid: OCW</a:t>
            </a:r>
          </a:p>
          <a:p>
            <a:pPr marL="342900" indent="-342900">
              <a:buFontTx/>
              <a:buChar char="-"/>
            </a:pPr>
            <a:r>
              <a:rPr lang="nl-NL" dirty="0"/>
              <a:t>Monitoring: OCW</a:t>
            </a:r>
          </a:p>
          <a:p>
            <a:endParaRPr lang="en-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4</a:t>
            </a:fld>
            <a:endParaRPr lang="en-NL"/>
          </a:p>
        </p:txBody>
      </p:sp>
    </p:spTree>
    <p:extLst>
      <p:ext uri="{BB962C8B-B14F-4D97-AF65-F5344CB8AC3E}">
        <p14:creationId xmlns:p14="http://schemas.microsoft.com/office/powerpoint/2010/main" val="50287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In de aanvraag Digitaliseringsimpuls stellen de onderwijssectoren zich ten doel om in een snel veranderende wereld te (blijven) werken aan:</a:t>
            </a:r>
            <a:endParaRPr lang="en-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Verbetering van de kwaliteit van het onderwijs</a:t>
            </a:r>
            <a:endParaRPr lang="en-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Verbetering van de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adaptiviteit</a:t>
            </a:r>
            <a:r>
              <a:rPr lang="nl-NL" sz="1200" dirty="0">
                <a:effectLst/>
                <a:latin typeface="Calibri" panose="020F0502020204030204" pitchFamily="34" charset="0"/>
                <a:ea typeface="Calibri" panose="020F0502020204030204" pitchFamily="34" charset="0"/>
                <a:cs typeface="Times New Roman" panose="02020603050405020304" pitchFamily="18" charset="0"/>
              </a:rPr>
              <a:t> van het onderwijs</a:t>
            </a:r>
            <a:endParaRPr lang="en-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Verbetering van de digitale vaardigheden van docenten en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lerenden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endParaRPr lang="en-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De onderwijsinstellingen beogen met het programma de lerende van de toekomst optimaal onderwijs te bieden. Dat is onderwijs dat steeds bij de tijd is en voldoende adaptief vermogen heeft om tegemoet te komen aan de uitdagingen van de maatschappij en de arbeidsmarkt, die onder invloed van digitalisering zeer snel veranderen. De onderwijsinstellingen delen de visie dat het van groot belang is dat de instellingen hier in samen optrekken, om het hoge tempo van de ontwikkelingen en de eisen die daaruit voortvloeien adequaat te kunnen blijven beantwoorden. </a:t>
            </a:r>
          </a:p>
          <a:p>
            <a:endParaRPr lang="nl-NL" dirty="0"/>
          </a:p>
          <a:p>
            <a:endParaRPr lang="en-NL" dirty="0"/>
          </a:p>
        </p:txBody>
      </p:sp>
      <p:sp>
        <p:nvSpPr>
          <p:cNvPr id="4" name="Slide Number Placeholder 3"/>
          <p:cNvSpPr>
            <a:spLocks noGrp="1"/>
          </p:cNvSpPr>
          <p:nvPr>
            <p:ph type="sldNum" sz="quarter" idx="5"/>
          </p:nvPr>
        </p:nvSpPr>
        <p:spPr/>
        <p:txBody>
          <a:bodyPr/>
          <a:lstStyle/>
          <a:p>
            <a:fld id="{10947CB3-9E55-884A-AA79-4908DC64D40D}" type="slidenum">
              <a:rPr lang="en-NL" smtClean="0"/>
              <a:t>5</a:t>
            </a:fld>
            <a:endParaRPr lang="en-NL"/>
          </a:p>
        </p:txBody>
      </p:sp>
    </p:spTree>
    <p:extLst>
      <p:ext uri="{BB962C8B-B14F-4D97-AF65-F5344CB8AC3E}">
        <p14:creationId xmlns:p14="http://schemas.microsoft.com/office/powerpoint/2010/main" val="37605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0947CB3-9E55-884A-AA79-4908DC64D40D}" type="slidenum">
              <a:rPr lang="en-NL" smtClean="0"/>
              <a:t>7</a:t>
            </a:fld>
            <a:endParaRPr lang="en-NL"/>
          </a:p>
        </p:txBody>
      </p:sp>
    </p:spTree>
    <p:extLst>
      <p:ext uri="{BB962C8B-B14F-4D97-AF65-F5344CB8AC3E}">
        <p14:creationId xmlns:p14="http://schemas.microsoft.com/office/powerpoint/2010/main" val="341032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C0B8D87-A758-401E-9458-BC58D330F95C}" type="slidenum">
              <a:rPr lang="en-NL" smtClean="0"/>
              <a:t>8</a:t>
            </a:fld>
            <a:endParaRPr lang="en-NL"/>
          </a:p>
        </p:txBody>
      </p:sp>
    </p:spTree>
    <p:extLst>
      <p:ext uri="{BB962C8B-B14F-4D97-AF65-F5344CB8AC3E}">
        <p14:creationId xmlns:p14="http://schemas.microsoft.com/office/powerpoint/2010/main" val="241054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0947CB3-9E55-884A-AA79-4908DC64D40D}" type="slidenum">
              <a:rPr lang="en-NL" smtClean="0"/>
              <a:t>10</a:t>
            </a:fld>
            <a:endParaRPr lang="en-NL"/>
          </a:p>
        </p:txBody>
      </p:sp>
    </p:spTree>
    <p:extLst>
      <p:ext uri="{BB962C8B-B14F-4D97-AF65-F5344CB8AC3E}">
        <p14:creationId xmlns:p14="http://schemas.microsoft.com/office/powerpoint/2010/main" val="2440447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nl-NL"/>
              <a:t>Klik om stijl te bewerken</a:t>
            </a:r>
            <a:endParaRPr lang="en-NL"/>
          </a:p>
        </p:txBody>
      </p:sp>
      <p:sp>
        <p:nvSpPr>
          <p:cNvPr id="39" name="Date Placeholder 3">
            <a:extLst>
              <a:ext uri="{FF2B5EF4-FFF2-40B4-BE49-F238E27FC236}">
                <a16:creationId xmlns:a16="http://schemas.microsoft.com/office/drawing/2014/main" id="{7201E3D5-EC63-7683-F099-FC029D9CC279}"/>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5 November 2024</a:t>
            </a:fld>
            <a:endParaRPr lang="en-NL" sz="1800">
              <a:solidFill>
                <a:schemeClr val="tx1"/>
              </a:solidFill>
              <a:latin typeface="Cooper Black" panose="0208090404030B020404" pitchFamily="18" charset="77"/>
            </a:endParaRPr>
          </a:p>
        </p:txBody>
      </p:sp>
      <p:pic>
        <p:nvPicPr>
          <p:cNvPr id="5" name="Graphic 4">
            <a:extLst>
              <a:ext uri="{FF2B5EF4-FFF2-40B4-BE49-F238E27FC236}">
                <a16:creationId xmlns:a16="http://schemas.microsoft.com/office/drawing/2014/main" id="{3A4BDB7B-C0F7-A863-245F-6501672719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pic>
        <p:nvPicPr>
          <p:cNvPr id="6" name="Graphic 5">
            <a:extLst>
              <a:ext uri="{FF2B5EF4-FFF2-40B4-BE49-F238E27FC236}">
                <a16:creationId xmlns:a16="http://schemas.microsoft.com/office/drawing/2014/main" id="{B1CFD049-5967-5D3D-BBE5-A86CB7447F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276540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en-US"/>
              <a:t>Click to edit Master title style</a:t>
            </a:r>
            <a:endParaRPr lang="en-NL"/>
          </a:p>
        </p:txBody>
      </p:sp>
      <p:sp>
        <p:nvSpPr>
          <p:cNvPr id="39" name="Date Placeholder 3">
            <a:extLst>
              <a:ext uri="{FF2B5EF4-FFF2-40B4-BE49-F238E27FC236}">
                <a16:creationId xmlns:a16="http://schemas.microsoft.com/office/drawing/2014/main" id="{7201E3D5-EC63-7683-F099-FC029D9CC279}"/>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NL" sz="1800">
              <a:solidFill>
                <a:schemeClr val="tx1"/>
              </a:solidFill>
              <a:latin typeface="Cooper Black" panose="0208090404030B020404" pitchFamily="18" charset="77"/>
            </a:endParaRPr>
          </a:p>
        </p:txBody>
      </p:sp>
      <p:pic>
        <p:nvPicPr>
          <p:cNvPr id="5" name="Graphic 4">
            <a:extLst>
              <a:ext uri="{FF2B5EF4-FFF2-40B4-BE49-F238E27FC236}">
                <a16:creationId xmlns:a16="http://schemas.microsoft.com/office/drawing/2014/main" id="{3A4BDB7B-C0F7-A863-245F-6501672719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Tree>
    <p:extLst>
      <p:ext uri="{BB962C8B-B14F-4D97-AF65-F5344CB8AC3E}">
        <p14:creationId xmlns:p14="http://schemas.microsoft.com/office/powerpoint/2010/main" val="404611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4D7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a:xfrm>
            <a:off x="838200" y="1449239"/>
            <a:ext cx="8558842" cy="4157932"/>
          </a:xfrm>
        </p:spPr>
        <p:txBody>
          <a:bodyPr anchor="b">
            <a:noAutofit/>
          </a:bodyPr>
          <a:lstStyle>
            <a:lvl1pPr>
              <a:defRPr sz="7200"/>
            </a:lvl1pPr>
          </a:lstStyle>
          <a:p>
            <a:r>
              <a:rPr lang="en-US"/>
              <a:t>Click to edit Master title style</a:t>
            </a:r>
            <a:endParaRPr lang="en-NL"/>
          </a:p>
        </p:txBody>
      </p:sp>
      <p:pic>
        <p:nvPicPr>
          <p:cNvPr id="4" name="Graphic 3">
            <a:extLst>
              <a:ext uri="{FF2B5EF4-FFF2-40B4-BE49-F238E27FC236}">
                <a16:creationId xmlns:a16="http://schemas.microsoft.com/office/drawing/2014/main" id="{9042C3F2-B24C-0B3B-3077-A608A0AC6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5255" y="3910642"/>
            <a:ext cx="2956744" cy="2947357"/>
          </a:xfrm>
          <a:prstGeom prst="rect">
            <a:avLst/>
          </a:prstGeom>
        </p:spPr>
      </p:pic>
      <p:pic>
        <p:nvPicPr>
          <p:cNvPr id="7" name="Graphic 6">
            <a:extLst>
              <a:ext uri="{FF2B5EF4-FFF2-40B4-BE49-F238E27FC236}">
                <a16:creationId xmlns:a16="http://schemas.microsoft.com/office/drawing/2014/main" id="{1ACD1E6C-FE0D-5B3D-31C7-5BDA7015F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
        <p:nvSpPr>
          <p:cNvPr id="11" name="Date Placeholder 3">
            <a:extLst>
              <a:ext uri="{FF2B5EF4-FFF2-40B4-BE49-F238E27FC236}">
                <a16:creationId xmlns:a16="http://schemas.microsoft.com/office/drawing/2014/main" id="{1D4A071F-2744-ED87-2C60-B3373BB54784}"/>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5 November 2024</a:t>
            </a:fld>
            <a:endParaRPr lang="en-NL" sz="1800">
              <a:solidFill>
                <a:schemeClr val="tx1"/>
              </a:solidFill>
              <a:latin typeface="Cooper Black" panose="0208090404030B020404" pitchFamily="18" charset="77"/>
            </a:endParaRPr>
          </a:p>
        </p:txBody>
      </p:sp>
    </p:spTree>
    <p:extLst>
      <p:ext uri="{BB962C8B-B14F-4D97-AF65-F5344CB8AC3E}">
        <p14:creationId xmlns:p14="http://schemas.microsoft.com/office/powerpoint/2010/main" val="171173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rgbClr val="F4D7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a:xfrm>
            <a:off x="838200" y="1449239"/>
            <a:ext cx="8558842" cy="4157932"/>
          </a:xfrm>
        </p:spPr>
        <p:txBody>
          <a:bodyPr anchor="b">
            <a:noAutofit/>
          </a:bodyPr>
          <a:lstStyle>
            <a:lvl1pPr>
              <a:defRPr sz="7200"/>
            </a:lvl1pPr>
          </a:lstStyle>
          <a:p>
            <a:r>
              <a:rPr lang="en-US"/>
              <a:t>Click to edit Master title style</a:t>
            </a:r>
            <a:endParaRPr lang="en-NL"/>
          </a:p>
        </p:txBody>
      </p:sp>
      <p:pic>
        <p:nvPicPr>
          <p:cNvPr id="4" name="Graphic 3">
            <a:extLst>
              <a:ext uri="{FF2B5EF4-FFF2-40B4-BE49-F238E27FC236}">
                <a16:creationId xmlns:a16="http://schemas.microsoft.com/office/drawing/2014/main" id="{9042C3F2-B24C-0B3B-3077-A608A0AC6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5255" y="3910642"/>
            <a:ext cx="2956744" cy="2947357"/>
          </a:xfrm>
          <a:prstGeom prst="rect">
            <a:avLst/>
          </a:prstGeom>
        </p:spPr>
      </p:pic>
      <p:pic>
        <p:nvPicPr>
          <p:cNvPr id="7" name="Graphic 6">
            <a:extLst>
              <a:ext uri="{FF2B5EF4-FFF2-40B4-BE49-F238E27FC236}">
                <a16:creationId xmlns:a16="http://schemas.microsoft.com/office/drawing/2014/main" id="{1ACD1E6C-FE0D-5B3D-31C7-5BDA7015F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
        <p:nvSpPr>
          <p:cNvPr id="11" name="Date Placeholder 3">
            <a:extLst>
              <a:ext uri="{FF2B5EF4-FFF2-40B4-BE49-F238E27FC236}">
                <a16:creationId xmlns:a16="http://schemas.microsoft.com/office/drawing/2014/main" id="{1D4A071F-2744-ED87-2C60-B3373BB54784}"/>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NL" sz="1800">
              <a:solidFill>
                <a:schemeClr val="tx1"/>
              </a:solidFill>
              <a:latin typeface="Cooper Black" panose="0208090404030B020404" pitchFamily="18" charset="77"/>
            </a:endParaRPr>
          </a:p>
        </p:txBody>
      </p:sp>
    </p:spTree>
    <p:extLst>
      <p:ext uri="{BB962C8B-B14F-4D97-AF65-F5344CB8AC3E}">
        <p14:creationId xmlns:p14="http://schemas.microsoft.com/office/powerpoint/2010/main" val="1505339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B7AC7810-A9C3-FFF3-F506-0BDD4CC05707}"/>
              </a:ext>
            </a:extLst>
          </p:cNvPr>
          <p:cNvSpPr>
            <a:spLocks noGrp="1"/>
          </p:cNvSpPr>
          <p:nvPr>
            <p:ph idx="1" hasCustomPrompt="1"/>
          </p:nvPr>
        </p:nvSpPr>
        <p:spPr>
          <a:xfrm>
            <a:off x="6515056" y="2007333"/>
            <a:ext cx="4613688" cy="2848036"/>
          </a:xfrm>
        </p:spPr>
        <p:txBody>
          <a:bodyPr anchor="ctr"/>
          <a:lstStyle>
            <a:lvl1pPr marL="457200" indent="-457200">
              <a:buClr>
                <a:schemeClr val="bg1">
                  <a:lumMod val="75000"/>
                </a:schemeClr>
              </a:buClr>
              <a:buFont typeface="+mj-lt"/>
              <a:buAutoNum type="arabicPeriod"/>
              <a:defRPr b="1" i="0">
                <a:latin typeface="General Sans Semibold" pitchFamily="2" charset="77"/>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Title</a:t>
            </a:r>
          </a:p>
          <a:p>
            <a:pPr lvl="0"/>
            <a:r>
              <a:rPr lang="en-GB"/>
              <a:t>Title</a:t>
            </a:r>
          </a:p>
          <a:p>
            <a:pPr lvl="0"/>
            <a:r>
              <a:rPr lang="en-GB"/>
              <a:t>Title</a:t>
            </a:r>
          </a:p>
          <a:p>
            <a:pPr lvl="0"/>
            <a:r>
              <a:rPr lang="en-GB"/>
              <a:t>Title</a:t>
            </a:r>
          </a:p>
        </p:txBody>
      </p:sp>
      <p:pic>
        <p:nvPicPr>
          <p:cNvPr id="8" name="Graphic 7">
            <a:extLst>
              <a:ext uri="{FF2B5EF4-FFF2-40B4-BE49-F238E27FC236}">
                <a16:creationId xmlns:a16="http://schemas.microsoft.com/office/drawing/2014/main" id="{A8EEDCD1-0465-913E-17F8-661599A1C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07332"/>
            <a:ext cx="4841024" cy="4850667"/>
          </a:xfrm>
          <a:prstGeom prst="rect">
            <a:avLst/>
          </a:prstGeom>
        </p:spPr>
      </p:pic>
      <p:sp>
        <p:nvSpPr>
          <p:cNvPr id="12" name="TextBox 11">
            <a:extLst>
              <a:ext uri="{FF2B5EF4-FFF2-40B4-BE49-F238E27FC236}">
                <a16:creationId xmlns:a16="http://schemas.microsoft.com/office/drawing/2014/main" id="{8E09C9F8-6767-6280-CFE2-C9285709AA2C}"/>
              </a:ext>
            </a:extLst>
          </p:cNvPr>
          <p:cNvSpPr txBox="1">
            <a:spLocks/>
          </p:cNvSpPr>
          <p:nvPr userDrawn="1"/>
        </p:nvSpPr>
        <p:spPr>
          <a:xfrm>
            <a:off x="6436034" y="834760"/>
            <a:ext cx="1391728" cy="341064"/>
          </a:xfrm>
          <a:prstGeom prst="rect">
            <a:avLst/>
          </a:prstGeom>
          <a:noFill/>
        </p:spPr>
        <p:txBody>
          <a:bodyPr wrap="square">
            <a:spAutoFit/>
          </a:bodyPr>
          <a:lstStyle/>
          <a:p>
            <a:r>
              <a:rPr lang="en-GB" sz="1600" b="0" i="0" err="1">
                <a:solidFill>
                  <a:srgbClr val="000000"/>
                </a:solidFill>
                <a:effectLst/>
                <a:latin typeface="General Sans" pitchFamily="2" charset="77"/>
              </a:rPr>
              <a:t>Inhoud</a:t>
            </a:r>
            <a:endParaRPr lang="en-GB" sz="1600" b="0" i="0">
              <a:solidFill>
                <a:srgbClr val="000000"/>
              </a:solidFill>
              <a:effectLst/>
              <a:latin typeface="General Sans" pitchFamily="2" charset="77"/>
            </a:endParaRPr>
          </a:p>
        </p:txBody>
      </p:sp>
      <p:pic>
        <p:nvPicPr>
          <p:cNvPr id="13" name="Graphic 12">
            <a:extLst>
              <a:ext uri="{FF2B5EF4-FFF2-40B4-BE49-F238E27FC236}">
                <a16:creationId xmlns:a16="http://schemas.microsoft.com/office/drawing/2014/main" id="{634EE18F-E8F1-0D7C-CAB3-F281D5E1B7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861245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B7AC7810-A9C3-FFF3-F506-0BDD4CC05707}"/>
              </a:ext>
            </a:extLst>
          </p:cNvPr>
          <p:cNvSpPr>
            <a:spLocks noGrp="1"/>
          </p:cNvSpPr>
          <p:nvPr>
            <p:ph idx="1" hasCustomPrompt="1"/>
          </p:nvPr>
        </p:nvSpPr>
        <p:spPr>
          <a:xfrm>
            <a:off x="6515056" y="2007333"/>
            <a:ext cx="4613688" cy="2848036"/>
          </a:xfrm>
        </p:spPr>
        <p:txBody>
          <a:bodyPr anchor="ctr"/>
          <a:lstStyle>
            <a:lvl1pPr marL="457200" indent="-457200">
              <a:buClr>
                <a:schemeClr val="bg1">
                  <a:lumMod val="75000"/>
                </a:schemeClr>
              </a:buClr>
              <a:buFont typeface="+mj-lt"/>
              <a:buAutoNum type="arabicPeriod"/>
              <a:defRPr b="1" i="0">
                <a:latin typeface="General Sans Semibold" pitchFamily="2" charset="77"/>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Title</a:t>
            </a:r>
          </a:p>
          <a:p>
            <a:pPr lvl="0"/>
            <a:r>
              <a:rPr lang="en-GB"/>
              <a:t>Title</a:t>
            </a:r>
          </a:p>
          <a:p>
            <a:pPr lvl="0"/>
            <a:r>
              <a:rPr lang="en-GB"/>
              <a:t>Title</a:t>
            </a:r>
          </a:p>
          <a:p>
            <a:pPr lvl="0"/>
            <a:r>
              <a:rPr lang="en-GB"/>
              <a:t>Title</a:t>
            </a:r>
          </a:p>
        </p:txBody>
      </p:sp>
      <p:pic>
        <p:nvPicPr>
          <p:cNvPr id="8" name="Graphic 7">
            <a:extLst>
              <a:ext uri="{FF2B5EF4-FFF2-40B4-BE49-F238E27FC236}">
                <a16:creationId xmlns:a16="http://schemas.microsoft.com/office/drawing/2014/main" id="{A8EEDCD1-0465-913E-17F8-661599A1C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07332"/>
            <a:ext cx="4841024" cy="4850667"/>
          </a:xfrm>
          <a:prstGeom prst="rect">
            <a:avLst/>
          </a:prstGeom>
        </p:spPr>
      </p:pic>
      <p:pic>
        <p:nvPicPr>
          <p:cNvPr id="13" name="Graphic 12">
            <a:extLst>
              <a:ext uri="{FF2B5EF4-FFF2-40B4-BE49-F238E27FC236}">
                <a16:creationId xmlns:a16="http://schemas.microsoft.com/office/drawing/2014/main" id="{634EE18F-E8F1-0D7C-CAB3-F281D5E1B7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3425129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22DACE-6DEA-D364-ACAE-6867D2E32A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9EE2D504-9140-09D5-AB3F-E165EE890F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a:t>
            </a:fld>
            <a:endParaRPr lang="en-NL"/>
          </a:p>
        </p:txBody>
      </p:sp>
    </p:spTree>
    <p:extLst>
      <p:ext uri="{BB962C8B-B14F-4D97-AF65-F5344CB8AC3E}">
        <p14:creationId xmlns:p14="http://schemas.microsoft.com/office/powerpoint/2010/main" val="393997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Image 50/50">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1A0547D-0B6F-2527-7EFC-B799FD9867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839788" y="771188"/>
            <a:ext cx="4944325" cy="2353339"/>
          </a:xfrm>
        </p:spPr>
        <p:txBody>
          <a:bodyPr anchor="b">
            <a:normAutofit/>
          </a:bodyPr>
          <a:lstStyle>
            <a:lvl1pPr>
              <a:defRPr sz="40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4E8E4099-0694-C524-03CE-0656BCE9B6E4}"/>
              </a:ext>
            </a:extLst>
          </p:cNvPr>
          <p:cNvSpPr>
            <a:spLocks noGrp="1"/>
          </p:cNvSpPr>
          <p:nvPr>
            <p:ph type="pic" idx="1" hasCustomPrompt="1"/>
          </p:nvPr>
        </p:nvSpPr>
        <p:spPr>
          <a:xfrm>
            <a:off x="6407888" y="765544"/>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839788" y="3366977"/>
            <a:ext cx="4944325" cy="244486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2BA792B6-A9BD-56F5-51E3-6062242C73D6}"/>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a:t>
            </a:fld>
            <a:endParaRPr lang="en-NL"/>
          </a:p>
        </p:txBody>
      </p:sp>
    </p:spTree>
    <p:extLst>
      <p:ext uri="{BB962C8B-B14F-4D97-AF65-F5344CB8AC3E}">
        <p14:creationId xmlns:p14="http://schemas.microsoft.com/office/powerpoint/2010/main" val="3526000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Text 50/50">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FB6C9DFA-51F2-9A14-4371-2BC452EA8D59}"/>
              </a:ext>
            </a:extLst>
          </p:cNvPr>
          <p:cNvSpPr>
            <a:spLocks noGrp="1"/>
          </p:cNvSpPr>
          <p:nvPr>
            <p:ph type="pic" idx="13" hasCustomPrompt="1"/>
          </p:nvPr>
        </p:nvSpPr>
        <p:spPr>
          <a:xfrm>
            <a:off x="839788" y="712382"/>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6407888" y="712382"/>
            <a:ext cx="4944325" cy="2406501"/>
          </a:xfrm>
        </p:spPr>
        <p:txBody>
          <a:bodyPr anchor="b">
            <a:normAutofit/>
          </a:bodyPr>
          <a:lstStyle>
            <a:lvl1pPr>
              <a:defRPr sz="4000"/>
            </a:lvl1pPr>
          </a:lstStyle>
          <a:p>
            <a:r>
              <a:rPr lang="en-US"/>
              <a:t>Click to edit Master title style</a:t>
            </a:r>
            <a:endParaRPr lang="en-NL"/>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6407888" y="3366976"/>
            <a:ext cx="4944325" cy="250201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3" name="Graphic 2">
            <a:extLst>
              <a:ext uri="{FF2B5EF4-FFF2-40B4-BE49-F238E27FC236}">
                <a16:creationId xmlns:a16="http://schemas.microsoft.com/office/drawing/2014/main" id="{1D0EA3CB-F789-3603-A2DF-7548C45E07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Tree>
    <p:extLst>
      <p:ext uri="{BB962C8B-B14F-4D97-AF65-F5344CB8AC3E}">
        <p14:creationId xmlns:p14="http://schemas.microsoft.com/office/powerpoint/2010/main" val="3810967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mage 20/80">
    <p:bg>
      <p:bgPr>
        <a:solidFill>
          <a:srgbClr val="3D68E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lvl1pPr>
              <a:defRPr>
                <a:solidFill>
                  <a:schemeClr val="bg1"/>
                </a:solidFill>
              </a:defRPr>
            </a:lvl1pPr>
          </a:lstStyle>
          <a:p>
            <a:fld id="{D1D5D013-E1B6-7A41-9F62-C7B49A54E7EF}" type="slidenum">
              <a:rPr lang="en-NL" smtClean="0"/>
              <a:pPr/>
              <a:t>‹#›</a:t>
            </a:fld>
            <a:endParaRPr lang="en-NL"/>
          </a:p>
        </p:txBody>
      </p:sp>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hasCustomPrompt="1"/>
          </p:nvPr>
        </p:nvSpPr>
        <p:spPr>
          <a:xfrm>
            <a:off x="4522381" y="-6538"/>
            <a:ext cx="7669619" cy="6864537"/>
          </a:xfrm>
          <a:prstGeom prst="rect">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5" name="Title 1">
            <a:extLst>
              <a:ext uri="{FF2B5EF4-FFF2-40B4-BE49-F238E27FC236}">
                <a16:creationId xmlns:a16="http://schemas.microsoft.com/office/drawing/2014/main" id="{0DB1CFD6-2196-33D6-00ED-DCEC77933190}"/>
              </a:ext>
            </a:extLst>
          </p:cNvPr>
          <p:cNvSpPr>
            <a:spLocks noGrp="1"/>
          </p:cNvSpPr>
          <p:nvPr>
            <p:ph type="title"/>
          </p:nvPr>
        </p:nvSpPr>
        <p:spPr>
          <a:xfrm>
            <a:off x="838200" y="660400"/>
            <a:ext cx="3097823" cy="1030288"/>
          </a:xfrm>
        </p:spPr>
        <p:txBody>
          <a:bodyPr>
            <a:noAutofit/>
          </a:bodyPr>
          <a:lstStyle>
            <a:lvl1pPr>
              <a:defRPr sz="3200">
                <a:solidFill>
                  <a:schemeClr val="bg1"/>
                </a:solidFill>
              </a:defRPr>
            </a:lvl1pPr>
          </a:lstStyle>
          <a:p>
            <a:r>
              <a:rPr lang="en-US"/>
              <a:t>Click to edit Master title style</a:t>
            </a:r>
            <a:endParaRPr lang="en-NL"/>
          </a:p>
        </p:txBody>
      </p:sp>
      <p:sp>
        <p:nvSpPr>
          <p:cNvPr id="15" name="Content Placeholder 2">
            <a:extLst>
              <a:ext uri="{FF2B5EF4-FFF2-40B4-BE49-F238E27FC236}">
                <a16:creationId xmlns:a16="http://schemas.microsoft.com/office/drawing/2014/main" id="{BACCB477-2523-A398-9290-FA6CEC49D833}"/>
              </a:ext>
            </a:extLst>
          </p:cNvPr>
          <p:cNvSpPr>
            <a:spLocks noGrp="1"/>
          </p:cNvSpPr>
          <p:nvPr>
            <p:ph idx="1"/>
          </p:nvPr>
        </p:nvSpPr>
        <p:spPr>
          <a:xfrm>
            <a:off x="838200" y="1825625"/>
            <a:ext cx="3097823" cy="39862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pic>
        <p:nvPicPr>
          <p:cNvPr id="4" name="Graphic 3">
            <a:extLst>
              <a:ext uri="{FF2B5EF4-FFF2-40B4-BE49-F238E27FC236}">
                <a16:creationId xmlns:a16="http://schemas.microsoft.com/office/drawing/2014/main" id="{E2535B7F-1228-42E2-4AF7-27CFB5A27F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1625" y="3917243"/>
            <a:ext cx="2940756" cy="2940756"/>
          </a:xfrm>
          <a:prstGeom prst="rect">
            <a:avLst/>
          </a:prstGeom>
        </p:spPr>
      </p:pic>
    </p:spTree>
    <p:extLst>
      <p:ext uri="{BB962C8B-B14F-4D97-AF65-F5344CB8AC3E}">
        <p14:creationId xmlns:p14="http://schemas.microsoft.com/office/powerpoint/2010/main" val="1978587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ttern">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4F250ED-5524-7457-B4FA-050D5CA8FAD5}"/>
              </a:ext>
            </a:extLst>
          </p:cNvPr>
          <p:cNvPicPr>
            <a:picLocks noChangeAspect="1"/>
          </p:cNvPicPr>
          <p:nvPr userDrawn="1"/>
        </p:nvPicPr>
        <p:blipFill>
          <a:blip r:embed="rId2"/>
          <a:stretch>
            <a:fillRect/>
          </a:stretch>
        </p:blipFill>
        <p:spPr>
          <a:xfrm>
            <a:off x="-11502" y="-11503"/>
            <a:ext cx="12203502" cy="6875211"/>
          </a:xfrm>
          <a:prstGeom prst="rect">
            <a:avLst/>
          </a:prstGeom>
        </p:spPr>
      </p:pic>
    </p:spTree>
    <p:extLst>
      <p:ext uri="{BB962C8B-B14F-4D97-AF65-F5344CB8AC3E}">
        <p14:creationId xmlns:p14="http://schemas.microsoft.com/office/powerpoint/2010/main" val="225863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4D7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a:xfrm>
            <a:off x="838200" y="1449239"/>
            <a:ext cx="8558842" cy="4157932"/>
          </a:xfrm>
        </p:spPr>
        <p:txBody>
          <a:bodyPr anchor="b">
            <a:noAutofit/>
          </a:bodyPr>
          <a:lstStyle>
            <a:lvl1pPr>
              <a:defRPr sz="7200"/>
            </a:lvl1pPr>
          </a:lstStyle>
          <a:p>
            <a:r>
              <a:rPr lang="nl-NL"/>
              <a:t>Klik om stijl te bewerken</a:t>
            </a:r>
            <a:endParaRPr lang="en-NL"/>
          </a:p>
        </p:txBody>
      </p:sp>
      <p:pic>
        <p:nvPicPr>
          <p:cNvPr id="4" name="Graphic 3">
            <a:extLst>
              <a:ext uri="{FF2B5EF4-FFF2-40B4-BE49-F238E27FC236}">
                <a16:creationId xmlns:a16="http://schemas.microsoft.com/office/drawing/2014/main" id="{9042C3F2-B24C-0B3B-3077-A608A0AC6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5255" y="3910642"/>
            <a:ext cx="2956744" cy="2947357"/>
          </a:xfrm>
          <a:prstGeom prst="rect">
            <a:avLst/>
          </a:prstGeom>
        </p:spPr>
      </p:pic>
      <p:pic>
        <p:nvPicPr>
          <p:cNvPr id="7" name="Graphic 6">
            <a:extLst>
              <a:ext uri="{FF2B5EF4-FFF2-40B4-BE49-F238E27FC236}">
                <a16:creationId xmlns:a16="http://schemas.microsoft.com/office/drawing/2014/main" id="{1ACD1E6C-FE0D-5B3D-31C7-5BDA7015F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
        <p:nvSpPr>
          <p:cNvPr id="11" name="Date Placeholder 3">
            <a:extLst>
              <a:ext uri="{FF2B5EF4-FFF2-40B4-BE49-F238E27FC236}">
                <a16:creationId xmlns:a16="http://schemas.microsoft.com/office/drawing/2014/main" id="{1D4A071F-2744-ED87-2C60-B3373BB54784}"/>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5 November 2024</a:t>
            </a:fld>
            <a:endParaRPr lang="en-NL" sz="1800">
              <a:solidFill>
                <a:schemeClr val="tx1"/>
              </a:solidFill>
              <a:latin typeface="Cooper Black" panose="0208090404030B020404" pitchFamily="18" charset="77"/>
            </a:endParaRPr>
          </a:p>
        </p:txBody>
      </p:sp>
    </p:spTree>
    <p:extLst>
      <p:ext uri="{BB962C8B-B14F-4D97-AF65-F5344CB8AC3E}">
        <p14:creationId xmlns:p14="http://schemas.microsoft.com/office/powerpoint/2010/main" val="1711733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OTO 100%">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a:spLocks/>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A9F8B797-7D29-405C-AA62-7DA8D2E9F83B}" type="datetime1">
              <a:rPr lang="nl-NL" smtClean="0"/>
              <a:t>05-11-2024</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7" name="Tekstvak 6">
            <a:extLst>
              <a:ext uri="{FF2B5EF4-FFF2-40B4-BE49-F238E27FC236}">
                <a16:creationId xmlns:a16="http://schemas.microsoft.com/office/drawing/2014/main" id="{A6DE5EA5-27BD-42F3-BD1D-C1E35D802DEE}"/>
              </a:ext>
            </a:extLst>
          </p:cNvPr>
          <p:cNvSpPr txBox="1">
            <a:spLocks/>
          </p:cNvSpPr>
          <p:nvPr userDrawn="1"/>
        </p:nvSpPr>
        <p:spPr>
          <a:xfrm>
            <a:off x="5289370" y="-885712"/>
            <a:ext cx="161330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FOTO (100%)</a:t>
            </a:r>
          </a:p>
        </p:txBody>
      </p:sp>
    </p:spTree>
    <p:extLst>
      <p:ext uri="{BB962C8B-B14F-4D97-AF65-F5344CB8AC3E}">
        <p14:creationId xmlns:p14="http://schemas.microsoft.com/office/powerpoint/2010/main" val="173065141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86D88-BE89-4831-9B90-7D9EC10F0501}"/>
              </a:ext>
            </a:extLst>
          </p:cNvPr>
          <p:cNvSpPr>
            <a:spLocks noGrp="1"/>
          </p:cNvSpPr>
          <p:nvPr>
            <p:ph type="title"/>
          </p:nvPr>
        </p:nvSpPr>
        <p:spPr>
          <a:xfrm>
            <a:off x="900000" y="901700"/>
            <a:ext cx="9422417" cy="553998"/>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0E9875-161D-D875-D621-D1FBF154DC57}"/>
              </a:ext>
            </a:extLst>
          </p:cNvPr>
          <p:cNvSpPr>
            <a:spLocks noGrp="1"/>
          </p:cNvSpPr>
          <p:nvPr>
            <p:ph sz="half" idx="1"/>
          </p:nvPr>
        </p:nvSpPr>
        <p:spPr>
          <a:xfrm>
            <a:off x="838200" y="1825625"/>
            <a:ext cx="4652493" cy="3969868"/>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1BDC9B8-A484-A5C8-3997-42D7E4031856}"/>
              </a:ext>
            </a:extLst>
          </p:cNvPr>
          <p:cNvSpPr>
            <a:spLocks noGrp="1"/>
          </p:cNvSpPr>
          <p:nvPr>
            <p:ph sz="half" idx="2"/>
          </p:nvPr>
        </p:nvSpPr>
        <p:spPr>
          <a:xfrm>
            <a:off x="5669924" y="1825625"/>
            <a:ext cx="4652493" cy="3969868"/>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2527F140-E89B-F499-401D-2DAD723D6393}"/>
              </a:ext>
            </a:extLst>
          </p:cNvPr>
          <p:cNvSpPr>
            <a:spLocks noGrp="1"/>
          </p:cNvSpPr>
          <p:nvPr>
            <p:ph type="sldNum" sz="quarter" idx="12"/>
          </p:nvPr>
        </p:nvSpPr>
        <p:spPr/>
        <p:txBody>
          <a:bodyPr/>
          <a:lstStyle/>
          <a:p>
            <a:fld id="{B00A88DA-2B99-48E0-A5D8-C1B42E06451B}" type="slidenum">
              <a:rPr lang="nl-NL" smtClean="0"/>
              <a:t>‹#›</a:t>
            </a:fld>
            <a:endParaRPr lang="nl-NL"/>
          </a:p>
        </p:txBody>
      </p:sp>
      <p:pic>
        <p:nvPicPr>
          <p:cNvPr id="8" name="Graphic 7">
            <a:extLst>
              <a:ext uri="{FF2B5EF4-FFF2-40B4-BE49-F238E27FC236}">
                <a16:creationId xmlns:a16="http://schemas.microsoft.com/office/drawing/2014/main" id="{1767A1E9-3F88-4F0D-BD5D-92E94F659F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150652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B7AC7810-A9C3-FFF3-F506-0BDD4CC05707}"/>
              </a:ext>
            </a:extLst>
          </p:cNvPr>
          <p:cNvSpPr>
            <a:spLocks noGrp="1"/>
          </p:cNvSpPr>
          <p:nvPr>
            <p:ph idx="1" hasCustomPrompt="1"/>
          </p:nvPr>
        </p:nvSpPr>
        <p:spPr>
          <a:xfrm>
            <a:off x="6515056" y="2007333"/>
            <a:ext cx="4613688" cy="2848036"/>
          </a:xfrm>
        </p:spPr>
        <p:txBody>
          <a:bodyPr anchor="ctr"/>
          <a:lstStyle>
            <a:lvl1pPr marL="457200" indent="-457200">
              <a:buClr>
                <a:schemeClr val="bg1">
                  <a:lumMod val="75000"/>
                </a:schemeClr>
              </a:buClr>
              <a:buFont typeface="+mj-lt"/>
              <a:buAutoNum type="arabicPeriod"/>
              <a:defRPr b="1" i="0">
                <a:latin typeface="General Sans Semibold" pitchFamily="2" charset="77"/>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Title</a:t>
            </a:r>
          </a:p>
          <a:p>
            <a:pPr lvl="0"/>
            <a:r>
              <a:rPr lang="en-GB"/>
              <a:t>Title</a:t>
            </a:r>
          </a:p>
          <a:p>
            <a:pPr lvl="0"/>
            <a:r>
              <a:rPr lang="en-GB"/>
              <a:t>Title</a:t>
            </a:r>
          </a:p>
          <a:p>
            <a:pPr lvl="0"/>
            <a:r>
              <a:rPr lang="en-GB"/>
              <a:t>Title</a:t>
            </a:r>
          </a:p>
        </p:txBody>
      </p:sp>
      <p:pic>
        <p:nvPicPr>
          <p:cNvPr id="8" name="Graphic 7">
            <a:extLst>
              <a:ext uri="{FF2B5EF4-FFF2-40B4-BE49-F238E27FC236}">
                <a16:creationId xmlns:a16="http://schemas.microsoft.com/office/drawing/2014/main" id="{A8EEDCD1-0465-913E-17F8-661599A1C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07332"/>
            <a:ext cx="4841024" cy="4850667"/>
          </a:xfrm>
          <a:prstGeom prst="rect">
            <a:avLst/>
          </a:prstGeom>
        </p:spPr>
      </p:pic>
      <p:sp>
        <p:nvSpPr>
          <p:cNvPr id="12" name="TextBox 11">
            <a:extLst>
              <a:ext uri="{FF2B5EF4-FFF2-40B4-BE49-F238E27FC236}">
                <a16:creationId xmlns:a16="http://schemas.microsoft.com/office/drawing/2014/main" id="{8E09C9F8-6767-6280-CFE2-C9285709AA2C}"/>
              </a:ext>
            </a:extLst>
          </p:cNvPr>
          <p:cNvSpPr txBox="1"/>
          <p:nvPr userDrawn="1"/>
        </p:nvSpPr>
        <p:spPr>
          <a:xfrm>
            <a:off x="6436034" y="834760"/>
            <a:ext cx="1391728" cy="341064"/>
          </a:xfrm>
          <a:prstGeom prst="rect">
            <a:avLst/>
          </a:prstGeom>
          <a:noFill/>
        </p:spPr>
        <p:txBody>
          <a:bodyPr wrap="square">
            <a:spAutoFit/>
          </a:bodyPr>
          <a:lstStyle/>
          <a:p>
            <a:r>
              <a:rPr lang="en-GB" sz="1600" b="0" i="0" err="1">
                <a:solidFill>
                  <a:srgbClr val="000000"/>
                </a:solidFill>
                <a:effectLst/>
                <a:latin typeface="General Sans" pitchFamily="2" charset="77"/>
              </a:rPr>
              <a:t>Inhoud</a:t>
            </a:r>
            <a:endParaRPr lang="en-GB" sz="1600" b="0" i="0">
              <a:solidFill>
                <a:srgbClr val="000000"/>
              </a:solidFill>
              <a:effectLst/>
              <a:latin typeface="General Sans" pitchFamily="2" charset="77"/>
            </a:endParaRPr>
          </a:p>
        </p:txBody>
      </p:sp>
      <p:pic>
        <p:nvPicPr>
          <p:cNvPr id="13" name="Graphic 12">
            <a:extLst>
              <a:ext uri="{FF2B5EF4-FFF2-40B4-BE49-F238E27FC236}">
                <a16:creationId xmlns:a16="http://schemas.microsoft.com/office/drawing/2014/main" id="{634EE18F-E8F1-0D7C-CAB3-F281D5E1B7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86124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22DACE-6DEA-D364-ACAE-6867D2E32A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p:txBody>
          <a:bodyPr/>
          <a:lstStyle/>
          <a:p>
            <a:r>
              <a:rPr lang="nl-NL"/>
              <a:t>Klik om stijl te bewerken</a:t>
            </a:r>
            <a:endParaRPr lang="en-NL"/>
          </a:p>
        </p:txBody>
      </p:sp>
      <p:sp>
        <p:nvSpPr>
          <p:cNvPr id="3" name="Content Placeholder 2">
            <a:extLst>
              <a:ext uri="{FF2B5EF4-FFF2-40B4-BE49-F238E27FC236}">
                <a16:creationId xmlns:a16="http://schemas.microsoft.com/office/drawing/2014/main" id="{9EE2D504-9140-09D5-AB3F-E165EE890F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a:t>
            </a:fld>
            <a:endParaRPr lang="en-NL"/>
          </a:p>
        </p:txBody>
      </p:sp>
    </p:spTree>
    <p:extLst>
      <p:ext uri="{BB962C8B-B14F-4D97-AF65-F5344CB8AC3E}">
        <p14:creationId xmlns:p14="http://schemas.microsoft.com/office/powerpoint/2010/main" val="393997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50/50">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1A0547D-0B6F-2527-7EFC-B799FD9867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839788" y="771188"/>
            <a:ext cx="4944325" cy="2353339"/>
          </a:xfrm>
        </p:spPr>
        <p:txBody>
          <a:bodyPr anchor="b">
            <a:normAutofit/>
          </a:bodyPr>
          <a:lstStyle>
            <a:lvl1pPr>
              <a:defRPr sz="4000"/>
            </a:lvl1pPr>
          </a:lstStyle>
          <a:p>
            <a:r>
              <a:rPr lang="nl-NL"/>
              <a:t>Klik om stijl te bewerken</a:t>
            </a:r>
            <a:endParaRPr lang="en-NL"/>
          </a:p>
        </p:txBody>
      </p:sp>
      <p:sp>
        <p:nvSpPr>
          <p:cNvPr id="3" name="Picture Placeholder 2">
            <a:extLst>
              <a:ext uri="{FF2B5EF4-FFF2-40B4-BE49-F238E27FC236}">
                <a16:creationId xmlns:a16="http://schemas.microsoft.com/office/drawing/2014/main" id="{4E8E4099-0694-C524-03CE-0656BCE9B6E4}"/>
              </a:ext>
            </a:extLst>
          </p:cNvPr>
          <p:cNvSpPr>
            <a:spLocks noGrp="1"/>
          </p:cNvSpPr>
          <p:nvPr>
            <p:ph type="pic" idx="1" hasCustomPrompt="1"/>
          </p:nvPr>
        </p:nvSpPr>
        <p:spPr>
          <a:xfrm>
            <a:off x="6407888" y="765544"/>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839788" y="3366977"/>
            <a:ext cx="4944325" cy="244486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Slide Number Placeholder 5">
            <a:extLst>
              <a:ext uri="{FF2B5EF4-FFF2-40B4-BE49-F238E27FC236}">
                <a16:creationId xmlns:a16="http://schemas.microsoft.com/office/drawing/2014/main" id="{2BA792B6-A9BD-56F5-51E3-6062242C73D6}"/>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a:t>
            </a:fld>
            <a:endParaRPr lang="en-NL"/>
          </a:p>
        </p:txBody>
      </p:sp>
    </p:spTree>
    <p:extLst>
      <p:ext uri="{BB962C8B-B14F-4D97-AF65-F5344CB8AC3E}">
        <p14:creationId xmlns:p14="http://schemas.microsoft.com/office/powerpoint/2010/main" val="352600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Text 50/50">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FB6C9DFA-51F2-9A14-4371-2BC452EA8D59}"/>
              </a:ext>
            </a:extLst>
          </p:cNvPr>
          <p:cNvSpPr>
            <a:spLocks noGrp="1"/>
          </p:cNvSpPr>
          <p:nvPr>
            <p:ph type="pic" idx="13" hasCustomPrompt="1"/>
          </p:nvPr>
        </p:nvSpPr>
        <p:spPr>
          <a:xfrm>
            <a:off x="839788" y="712382"/>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6407888" y="712382"/>
            <a:ext cx="4944325" cy="2406501"/>
          </a:xfrm>
        </p:spPr>
        <p:txBody>
          <a:bodyPr anchor="b">
            <a:normAutofit/>
          </a:bodyPr>
          <a:lstStyle>
            <a:lvl1pPr>
              <a:defRPr sz="4000"/>
            </a:lvl1pPr>
          </a:lstStyle>
          <a:p>
            <a:r>
              <a:rPr lang="nl-NL"/>
              <a:t>Klik om stijl te bewerken</a:t>
            </a:r>
            <a:endParaRPr lang="en-NL"/>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6407888" y="3366976"/>
            <a:ext cx="4944325" cy="250201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3" name="Graphic 2">
            <a:extLst>
              <a:ext uri="{FF2B5EF4-FFF2-40B4-BE49-F238E27FC236}">
                <a16:creationId xmlns:a16="http://schemas.microsoft.com/office/drawing/2014/main" id="{1D0EA3CB-F789-3603-A2DF-7548C45E07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Tree>
    <p:extLst>
      <p:ext uri="{BB962C8B-B14F-4D97-AF65-F5344CB8AC3E}">
        <p14:creationId xmlns:p14="http://schemas.microsoft.com/office/powerpoint/2010/main" val="381096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mage 20/80">
    <p:bg>
      <p:bgPr>
        <a:solidFill>
          <a:srgbClr val="3D68E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lvl1pPr>
              <a:defRPr>
                <a:solidFill>
                  <a:schemeClr val="bg1"/>
                </a:solidFill>
              </a:defRPr>
            </a:lvl1pPr>
          </a:lstStyle>
          <a:p>
            <a:fld id="{D1D5D013-E1B6-7A41-9F62-C7B49A54E7EF}" type="slidenum">
              <a:rPr lang="en-NL" smtClean="0"/>
              <a:pPr/>
              <a:t>‹#›</a:t>
            </a:fld>
            <a:endParaRPr lang="en-NL"/>
          </a:p>
        </p:txBody>
      </p:sp>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hasCustomPrompt="1"/>
          </p:nvPr>
        </p:nvSpPr>
        <p:spPr>
          <a:xfrm>
            <a:off x="4522381" y="-6538"/>
            <a:ext cx="7669619" cy="6864537"/>
          </a:xfrm>
          <a:prstGeom prst="rect">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5" name="Title 1">
            <a:extLst>
              <a:ext uri="{FF2B5EF4-FFF2-40B4-BE49-F238E27FC236}">
                <a16:creationId xmlns:a16="http://schemas.microsoft.com/office/drawing/2014/main" id="{0DB1CFD6-2196-33D6-00ED-DCEC77933190}"/>
              </a:ext>
            </a:extLst>
          </p:cNvPr>
          <p:cNvSpPr>
            <a:spLocks noGrp="1"/>
          </p:cNvSpPr>
          <p:nvPr>
            <p:ph type="title"/>
          </p:nvPr>
        </p:nvSpPr>
        <p:spPr>
          <a:xfrm>
            <a:off x="838200" y="660400"/>
            <a:ext cx="3097823" cy="1030288"/>
          </a:xfrm>
        </p:spPr>
        <p:txBody>
          <a:bodyPr>
            <a:noAutofit/>
          </a:bodyPr>
          <a:lstStyle>
            <a:lvl1pPr>
              <a:defRPr sz="3200">
                <a:solidFill>
                  <a:schemeClr val="bg1"/>
                </a:solidFill>
              </a:defRPr>
            </a:lvl1pPr>
          </a:lstStyle>
          <a:p>
            <a:r>
              <a:rPr lang="nl-NL"/>
              <a:t>Klik om stijl te bewerken</a:t>
            </a:r>
            <a:endParaRPr lang="en-NL"/>
          </a:p>
        </p:txBody>
      </p:sp>
      <p:sp>
        <p:nvSpPr>
          <p:cNvPr id="15" name="Content Placeholder 2">
            <a:extLst>
              <a:ext uri="{FF2B5EF4-FFF2-40B4-BE49-F238E27FC236}">
                <a16:creationId xmlns:a16="http://schemas.microsoft.com/office/drawing/2014/main" id="{BACCB477-2523-A398-9290-FA6CEC49D833}"/>
              </a:ext>
            </a:extLst>
          </p:cNvPr>
          <p:cNvSpPr>
            <a:spLocks noGrp="1"/>
          </p:cNvSpPr>
          <p:nvPr>
            <p:ph idx="1"/>
          </p:nvPr>
        </p:nvSpPr>
        <p:spPr>
          <a:xfrm>
            <a:off x="838200" y="1825625"/>
            <a:ext cx="3097823" cy="39862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pic>
        <p:nvPicPr>
          <p:cNvPr id="4" name="Graphic 3">
            <a:extLst>
              <a:ext uri="{FF2B5EF4-FFF2-40B4-BE49-F238E27FC236}">
                <a16:creationId xmlns:a16="http://schemas.microsoft.com/office/drawing/2014/main" id="{E2535B7F-1228-42E2-4AF7-27CFB5A27F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1625" y="3917243"/>
            <a:ext cx="2940756" cy="2940756"/>
          </a:xfrm>
          <a:prstGeom prst="rect">
            <a:avLst/>
          </a:prstGeom>
        </p:spPr>
      </p:pic>
    </p:spTree>
    <p:extLst>
      <p:ext uri="{BB962C8B-B14F-4D97-AF65-F5344CB8AC3E}">
        <p14:creationId xmlns:p14="http://schemas.microsoft.com/office/powerpoint/2010/main" val="197858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4F250ED-5524-7457-B4FA-050D5CA8FAD5}"/>
              </a:ext>
            </a:extLst>
          </p:cNvPr>
          <p:cNvPicPr>
            <a:picLocks noChangeAspect="1"/>
          </p:cNvPicPr>
          <p:nvPr userDrawn="1"/>
        </p:nvPicPr>
        <p:blipFill>
          <a:blip r:embed="rId2"/>
          <a:stretch>
            <a:fillRect/>
          </a:stretch>
        </p:blipFill>
        <p:spPr>
          <a:xfrm>
            <a:off x="-11502" y="-11503"/>
            <a:ext cx="12203502" cy="6875211"/>
          </a:xfrm>
          <a:prstGeom prst="rect">
            <a:avLst/>
          </a:prstGeom>
        </p:spPr>
      </p:pic>
    </p:spTree>
    <p:extLst>
      <p:ext uri="{BB962C8B-B14F-4D97-AF65-F5344CB8AC3E}">
        <p14:creationId xmlns:p14="http://schemas.microsoft.com/office/powerpoint/2010/main" val="225863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en-US"/>
              <a:t>Click to edit Master title style</a:t>
            </a:r>
            <a:endParaRPr lang="en-NL"/>
          </a:p>
        </p:txBody>
      </p:sp>
      <p:pic>
        <p:nvPicPr>
          <p:cNvPr id="5" name="Graphic 4">
            <a:extLst>
              <a:ext uri="{FF2B5EF4-FFF2-40B4-BE49-F238E27FC236}">
                <a16:creationId xmlns:a16="http://schemas.microsoft.com/office/drawing/2014/main" id="{3A4BDB7B-C0F7-A863-245F-6501672719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pic>
        <p:nvPicPr>
          <p:cNvPr id="6" name="Graphic 5">
            <a:extLst>
              <a:ext uri="{FF2B5EF4-FFF2-40B4-BE49-F238E27FC236}">
                <a16:creationId xmlns:a16="http://schemas.microsoft.com/office/drawing/2014/main" id="{B1CFD049-5967-5D3D-BBE5-A86CB7447F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276540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838200" y="660400"/>
            <a:ext cx="10515600" cy="1030288"/>
          </a:xfrm>
          <a:prstGeom prst="rect">
            <a:avLst/>
          </a:prstGeom>
        </p:spPr>
        <p:txBody>
          <a:bodyPr vert="horz" lIns="91440" tIns="45720" rIns="91440" bIns="45720" rtlCol="0" anchor="ctr">
            <a:normAutofit/>
          </a:bodyPr>
          <a:lstStyle/>
          <a:p>
            <a:r>
              <a:rPr lang="nl-NL"/>
              <a:t>Klik om stijl te bewerken</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838200" y="1825625"/>
            <a:ext cx="10515600" cy="39862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Slide Number Placeholder 5">
            <a:extLst>
              <a:ext uri="{FF2B5EF4-FFF2-40B4-BE49-F238E27FC236}">
                <a16:creationId xmlns:a16="http://schemas.microsoft.com/office/drawing/2014/main" id="{5EDEE6F4-B1FA-D319-CA8F-CC0CD64907BC}"/>
              </a:ext>
            </a:extLst>
          </p:cNvPr>
          <p:cNvSpPr>
            <a:spLocks noGrp="1"/>
          </p:cNvSpPr>
          <p:nvPr>
            <p:ph type="sldNum" sz="quarter" idx="4"/>
          </p:nvPr>
        </p:nvSpPr>
        <p:spPr>
          <a:xfrm>
            <a:off x="838200" y="6088590"/>
            <a:ext cx="2743200" cy="365125"/>
          </a:xfrm>
          <a:prstGeom prst="rect">
            <a:avLst/>
          </a:prstGeom>
        </p:spPr>
        <p:txBody>
          <a:bodyPr vert="horz" lIns="91440" tIns="45720" rIns="91440" bIns="45720" rtlCol="0" anchor="t"/>
          <a:lstStyle>
            <a:lvl1pPr algn="l">
              <a:defRPr sz="1400" b="0" i="0">
                <a:solidFill>
                  <a:schemeClr val="tx1"/>
                </a:solidFill>
                <a:latin typeface="General Sans" pitchFamily="2" charset="77"/>
              </a:defRPr>
            </a:lvl1pPr>
          </a:lstStyle>
          <a:p>
            <a:r>
              <a:rPr lang="en-NL"/>
              <a:t>1.</a:t>
            </a:r>
          </a:p>
        </p:txBody>
      </p:sp>
    </p:spTree>
    <p:extLst>
      <p:ext uri="{BB962C8B-B14F-4D97-AF65-F5344CB8AC3E}">
        <p14:creationId xmlns:p14="http://schemas.microsoft.com/office/powerpoint/2010/main" val="42585961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57" r:id="rId5"/>
    <p:sldLayoutId id="2147483658" r:id="rId6"/>
    <p:sldLayoutId id="2147483661" r:id="rId7"/>
    <p:sldLayoutId id="2147483660" r:id="rId8"/>
  </p:sldLayoutIdLst>
  <p:hf hdr="0" ftr="0"/>
  <p:txStyles>
    <p:title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eneral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eral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eral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neral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enera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838200" y="660400"/>
            <a:ext cx="10515600" cy="1030288"/>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838200" y="1825625"/>
            <a:ext cx="10515600"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Slide Number Placeholder 5">
            <a:extLst>
              <a:ext uri="{FF2B5EF4-FFF2-40B4-BE49-F238E27FC236}">
                <a16:creationId xmlns:a16="http://schemas.microsoft.com/office/drawing/2014/main" id="{5EDEE6F4-B1FA-D319-CA8F-CC0CD64907BC}"/>
              </a:ext>
            </a:extLst>
          </p:cNvPr>
          <p:cNvSpPr>
            <a:spLocks noGrp="1"/>
          </p:cNvSpPr>
          <p:nvPr>
            <p:ph type="sldNum" sz="quarter" idx="4"/>
          </p:nvPr>
        </p:nvSpPr>
        <p:spPr>
          <a:xfrm>
            <a:off x="838200" y="6088590"/>
            <a:ext cx="2743200" cy="365125"/>
          </a:xfrm>
          <a:prstGeom prst="rect">
            <a:avLst/>
          </a:prstGeom>
        </p:spPr>
        <p:txBody>
          <a:bodyPr vert="horz" lIns="91440" tIns="45720" rIns="91440" bIns="45720" rtlCol="0" anchor="t"/>
          <a:lstStyle>
            <a:lvl1pPr algn="l">
              <a:defRPr sz="1400" b="0" i="0">
                <a:solidFill>
                  <a:schemeClr val="tx1"/>
                </a:solidFill>
                <a:latin typeface="General Sans" pitchFamily="2" charset="77"/>
              </a:defRPr>
            </a:lvl1pPr>
          </a:lstStyle>
          <a:p>
            <a:r>
              <a:rPr lang="en-NL"/>
              <a:t>1.</a:t>
            </a:r>
          </a:p>
        </p:txBody>
      </p:sp>
    </p:spTree>
    <p:extLst>
      <p:ext uri="{BB962C8B-B14F-4D97-AF65-F5344CB8AC3E}">
        <p14:creationId xmlns:p14="http://schemas.microsoft.com/office/powerpoint/2010/main" val="4258596104"/>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8" r:id="rId3"/>
    <p:sldLayoutId id="2147483663" r:id="rId4"/>
    <p:sldLayoutId id="2147483669" r:id="rId5"/>
    <p:sldLayoutId id="2147483665" r:id="rId6"/>
    <p:sldLayoutId id="2147483670" r:id="rId7"/>
    <p:sldLayoutId id="2147483671" r:id="rId8"/>
    <p:sldLayoutId id="2147483672" r:id="rId9"/>
    <p:sldLayoutId id="2147483673" r:id="rId10"/>
    <p:sldLayoutId id="2147483674" r:id="rId11"/>
    <p:sldLayoutId id="2147483676" r:id="rId12"/>
    <p:sldLayoutId id="2147483677" r:id="rId13"/>
  </p:sldLayoutIdLst>
  <p:hf hdr="0" ftr="0"/>
  <p:txStyles>
    <p:title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eneral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eral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eral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neral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enera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openxmlformats.org/officeDocument/2006/relationships/image" Target="../media/image18.png"/><Relationship Id="rId5" Type="http://schemas.openxmlformats.org/officeDocument/2006/relationships/diagramColors" Target="../diagrams/colors1.xml"/><Relationship Id="rId10" Type="http://schemas.openxmlformats.org/officeDocument/2006/relationships/image" Target="../media/image17.svg"/><Relationship Id="rId4" Type="http://schemas.openxmlformats.org/officeDocument/2006/relationships/diagramQuickStyle" Target="../diagrams/quickStyle1.xm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jpg"/><Relationship Id="rId10" Type="http://schemas.openxmlformats.org/officeDocument/2006/relationships/image" Target="../media/image30.png"/><Relationship Id="rId4" Type="http://schemas.openxmlformats.org/officeDocument/2006/relationships/image" Target="../media/image4.sv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4.emf"/><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community-data-ai.npuls.nl/groups/view/44d20066-53a8-48c2-b4e9-be348e05d273/project-center-for-educational-data-analytics-ceda/blog/view/9878aa84-d747-4d39-9594-87d6bfe4dc15/amira-activerend-onderwijs-boosten-met-generatieve-ai" TargetMode="External"/><Relationship Id="rId13" Type="http://schemas.openxmlformats.org/officeDocument/2006/relationships/hyperlink" Target="https://community-data-ai.npuls.nl/page/view/c1e5f552-d028-40dc-b755-b61fd5aefd73/vraagbaak-ai" TargetMode="External"/><Relationship Id="rId3" Type="http://schemas.openxmlformats.org/officeDocument/2006/relationships/hyperlink" Target="https://community-data-ai.npuls.nl/groups/view/80bb9bad-b85e-4f40-af0f-2e293bdbe075/project-visie-op-ai/page/view/5eb032d3-6940-4269-b554-17ac9600fcba/visie-op-ai" TargetMode="External"/><Relationship Id="rId7" Type="http://schemas.openxmlformats.org/officeDocument/2006/relationships/hyperlink" Target="https://community-data-ai.npuls.nl/groups/view/3e5c1a96-953b-472e-99ae-720971feab7b/project-nationale-experimenteeromgeving-learning-analytics-nela" TargetMode="External"/><Relationship Id="rId12" Type="http://schemas.openxmlformats.org/officeDocument/2006/relationships/hyperlink" Target="https://community-data-ai.npuls.nl/page/view/c32af656-00b6-49e4-bc0f-4896306cca8f/communitydag-studiedata-en-ai-8-oktober-2024" TargetMode="External"/><Relationship Id="rId2" Type="http://schemas.openxmlformats.org/officeDocument/2006/relationships/hyperlink" Target="https://npuls.nl/wp-content/uploads/2024/04/Npuls-Startnota-State-of-AI-B5-EN.pdf" TargetMode="External"/><Relationship Id="rId1" Type="http://schemas.openxmlformats.org/officeDocument/2006/relationships/slideLayout" Target="../slideLayouts/slideLayout21.xml"/><Relationship Id="rId6" Type="http://schemas.openxmlformats.org/officeDocument/2006/relationships/hyperlink" Target="https://community-data-ai.npuls.nl/groups/view/ecc48dee-c1ec-4210-9e26-812c8057d5de/edugenai-platform" TargetMode="External"/><Relationship Id="rId11" Type="http://schemas.openxmlformats.org/officeDocument/2006/relationships/hyperlink" Target="https://community-data-ai.npuls.nl/groups/view/fe114dfb-4eba-4164-950e-5e33f2d7b467/project-onderzoek-en-ontwerp-algoritmeregister/blog/view/f01de935-5e87-41bd-828f-c1132df0f060/doelen-algoritmeregister-onderwijs-activiteiten" TargetMode="External"/><Relationship Id="rId5" Type="http://schemas.openxmlformats.org/officeDocument/2006/relationships/hyperlink" Target="https://npuls.nl/en/news/npuls-introduces-the-magazine-smarter-education-with-ai/" TargetMode="External"/><Relationship Id="rId10" Type="http://schemas.openxmlformats.org/officeDocument/2006/relationships/hyperlink" Target="https://community-data-ai.npuls.nl/groups/view/337ee9fb-b9dc-4ee1-b4d5-33c1b5a881d6/project-referentiekader-privacy-en-ethiek-20/discussion/view/5b855e3a-10bb-4b24-8b30-0f339e0c8726/enquete-ten-behoeve-van-update-referentiekader-privacy-en-studiedata-met-onderwerp-ai-en-verbreding-naar-het-mbo" TargetMode="External"/><Relationship Id="rId4" Type="http://schemas.openxmlformats.org/officeDocument/2006/relationships/hyperlink" Target="https://www.scienceguide.nl/2024/06/net-als-computer-en-internet-moet-ai-het-onderwijs-gaan-helpen/" TargetMode="External"/><Relationship Id="rId9" Type="http://schemas.openxmlformats.org/officeDocument/2006/relationships/hyperlink" Target="https://community-data-ai.npuls.nl/groups/view/44d20066-53a8-48c2-b4e9-be348e05d273/project-center-for-educational-data-analytics-ceda/events/view/3b241de9-7550-4b9d-a54a-d67a1c952542/strategische-sessie-create-your-ceda" TargetMode="External"/><Relationship Id="rId14" Type="http://schemas.openxmlformats.org/officeDocument/2006/relationships/hyperlink" Target="https://npuls.nl/en/knowledge-base/learning-analytics-magazine-best-and-worst-practices/#:~:text=This%20magazine%20is%20the%20first%20output%20of%20th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1A490-B798-8F41-C045-13E389434207}"/>
              </a:ext>
            </a:extLst>
          </p:cNvPr>
          <p:cNvSpPr>
            <a:spLocks noGrp="1"/>
          </p:cNvSpPr>
          <p:nvPr>
            <p:ph type="ctrTitle"/>
          </p:nvPr>
        </p:nvSpPr>
        <p:spPr>
          <a:xfrm>
            <a:off x="849085" y="1180845"/>
            <a:ext cx="9293518" cy="4496310"/>
          </a:xfrm>
        </p:spPr>
        <p:txBody>
          <a:bodyPr>
            <a:normAutofit/>
          </a:bodyPr>
          <a:lstStyle/>
          <a:p>
            <a:r>
              <a:rPr lang="nl-NL" sz="8800" dirty="0" err="1">
                <a:latin typeface="General Sans Semibold"/>
              </a:rPr>
              <a:t>Npuls</a:t>
            </a:r>
            <a:r>
              <a:rPr lang="nl-NL" sz="8800" dirty="0">
                <a:latin typeface="General Sans Semibold"/>
              </a:rPr>
              <a:t> en Expeditie AI</a:t>
            </a:r>
          </a:p>
        </p:txBody>
      </p:sp>
    </p:spTree>
    <p:extLst>
      <p:ext uri="{BB962C8B-B14F-4D97-AF65-F5344CB8AC3E}">
        <p14:creationId xmlns:p14="http://schemas.microsoft.com/office/powerpoint/2010/main" val="275777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1CBA-FE44-5FBF-A53B-AA1F72877BCD}"/>
              </a:ext>
            </a:extLst>
          </p:cNvPr>
          <p:cNvSpPr>
            <a:spLocks noGrp="1"/>
          </p:cNvSpPr>
          <p:nvPr>
            <p:ph type="title"/>
          </p:nvPr>
        </p:nvSpPr>
        <p:spPr/>
        <p:txBody>
          <a:bodyPr>
            <a:normAutofit fontScale="90000"/>
          </a:bodyPr>
          <a:lstStyle/>
          <a:p>
            <a:r>
              <a:rPr lang="nl-NL" dirty="0"/>
              <a:t>Themalijnen</a:t>
            </a:r>
          </a:p>
        </p:txBody>
      </p:sp>
      <p:sp>
        <p:nvSpPr>
          <p:cNvPr id="3" name="Content Placeholder 2">
            <a:extLst>
              <a:ext uri="{FF2B5EF4-FFF2-40B4-BE49-F238E27FC236}">
                <a16:creationId xmlns:a16="http://schemas.microsoft.com/office/drawing/2014/main" id="{C9BE1DEF-D367-30C8-8FB2-AA81A6F5307A}"/>
              </a:ext>
            </a:extLst>
          </p:cNvPr>
          <p:cNvSpPr>
            <a:spLocks noGrp="1"/>
          </p:cNvSpPr>
          <p:nvPr>
            <p:ph sz="half" idx="1"/>
          </p:nvPr>
        </p:nvSpPr>
        <p:spPr/>
        <p:txBody>
          <a:bodyPr/>
          <a:lstStyle/>
          <a:p>
            <a:endParaRPr lang="nl-NL"/>
          </a:p>
        </p:txBody>
      </p:sp>
      <p:sp>
        <p:nvSpPr>
          <p:cNvPr id="4" name="Content Placeholder 3">
            <a:extLst>
              <a:ext uri="{FF2B5EF4-FFF2-40B4-BE49-F238E27FC236}">
                <a16:creationId xmlns:a16="http://schemas.microsoft.com/office/drawing/2014/main" id="{E1E59655-85AB-A8C8-9AFC-2D7DDAF2D837}"/>
              </a:ext>
            </a:extLst>
          </p:cNvPr>
          <p:cNvSpPr>
            <a:spLocks noGrp="1"/>
          </p:cNvSpPr>
          <p:nvPr>
            <p:ph sz="half" idx="2"/>
          </p:nvPr>
        </p:nvSpPr>
        <p:spPr/>
        <p:txBody>
          <a:bodyPr/>
          <a:lstStyle/>
          <a:p>
            <a:endParaRPr lang="nl-NL"/>
          </a:p>
        </p:txBody>
      </p:sp>
      <p:sp>
        <p:nvSpPr>
          <p:cNvPr id="5" name="Slide Number Placeholder 4">
            <a:extLst>
              <a:ext uri="{FF2B5EF4-FFF2-40B4-BE49-F238E27FC236}">
                <a16:creationId xmlns:a16="http://schemas.microsoft.com/office/drawing/2014/main" id="{70C72AA5-8BB0-FCD1-BF08-2B004ECA7DEB}"/>
              </a:ext>
            </a:extLst>
          </p:cNvPr>
          <p:cNvSpPr>
            <a:spLocks noGrp="1"/>
          </p:cNvSpPr>
          <p:nvPr>
            <p:ph type="sldNum" sz="quarter" idx="12"/>
          </p:nvPr>
        </p:nvSpPr>
        <p:spPr/>
        <p:txBody>
          <a:bodyPr/>
          <a:lstStyle/>
          <a:p>
            <a:fld id="{B00A88DA-2B99-48E0-A5D8-C1B42E06451B}" type="slidenum">
              <a:rPr lang="nl-NL" smtClean="0"/>
              <a:t>10</a:t>
            </a:fld>
            <a:endParaRPr lang="nl-NL"/>
          </a:p>
        </p:txBody>
      </p:sp>
      <p:pic>
        <p:nvPicPr>
          <p:cNvPr id="6" name="Afbeelding 10">
            <a:extLst>
              <a:ext uri="{FF2B5EF4-FFF2-40B4-BE49-F238E27FC236}">
                <a16:creationId xmlns:a16="http://schemas.microsoft.com/office/drawing/2014/main" id="{6AA76BC9-EF50-CEFD-A4D8-A27F6B69ED70}"/>
              </a:ext>
            </a:extLst>
          </p:cNvPr>
          <p:cNvPicPr>
            <a:picLocks noChangeAspect="1"/>
          </p:cNvPicPr>
          <p:nvPr/>
        </p:nvPicPr>
        <p:blipFill>
          <a:blip r:embed="rId3"/>
          <a:srcRect l="5068" t="27089" r="4331" b="6508"/>
          <a:stretch/>
        </p:blipFill>
        <p:spPr>
          <a:xfrm>
            <a:off x="533399" y="1748795"/>
            <a:ext cx="11029142" cy="4546911"/>
          </a:xfrm>
          <a:prstGeom prst="rect">
            <a:avLst/>
          </a:prstGeom>
        </p:spPr>
      </p:pic>
    </p:spTree>
    <p:extLst>
      <p:ext uri="{BB962C8B-B14F-4D97-AF65-F5344CB8AC3E}">
        <p14:creationId xmlns:p14="http://schemas.microsoft.com/office/powerpoint/2010/main" val="227437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6C892-D946-68BA-3926-4838D4FBF8E6}"/>
              </a:ext>
            </a:extLst>
          </p:cNvPr>
          <p:cNvSpPr>
            <a:spLocks noGrp="1"/>
          </p:cNvSpPr>
          <p:nvPr>
            <p:ph type="title"/>
          </p:nvPr>
        </p:nvSpPr>
        <p:spPr/>
        <p:txBody>
          <a:bodyPr/>
          <a:lstStyle/>
          <a:p>
            <a:r>
              <a:rPr lang="nl-NL" dirty="0"/>
              <a:t>Wat weet je van Npuls?</a:t>
            </a:r>
            <a:endParaRPr lang="en-NL" dirty="0"/>
          </a:p>
        </p:txBody>
      </p:sp>
      <p:graphicFrame>
        <p:nvGraphicFramePr>
          <p:cNvPr id="5" name="Tijdelijke aanduiding voor inhoud 4">
            <a:extLst>
              <a:ext uri="{FF2B5EF4-FFF2-40B4-BE49-F238E27FC236}">
                <a16:creationId xmlns:a16="http://schemas.microsoft.com/office/drawing/2014/main" id="{F60B0B14-B3F9-385E-72C9-3E55917563E5}"/>
              </a:ext>
            </a:extLst>
          </p:cNvPr>
          <p:cNvGraphicFramePr>
            <a:graphicFrameLocks noGrp="1"/>
          </p:cNvGraphicFramePr>
          <p:nvPr>
            <p:ph idx="1"/>
          </p:nvPr>
        </p:nvGraphicFramePr>
        <p:xfrm>
          <a:off x="838200" y="1825626"/>
          <a:ext cx="10515600" cy="2615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ianummer 3">
            <a:extLst>
              <a:ext uri="{FF2B5EF4-FFF2-40B4-BE49-F238E27FC236}">
                <a16:creationId xmlns:a16="http://schemas.microsoft.com/office/drawing/2014/main" id="{B761B60D-5DC9-1346-77CB-0EFBC12A1A56}"/>
              </a:ext>
            </a:extLst>
          </p:cNvPr>
          <p:cNvSpPr>
            <a:spLocks noGrp="1"/>
          </p:cNvSpPr>
          <p:nvPr>
            <p:ph type="sldNum" sz="quarter" idx="12"/>
          </p:nvPr>
        </p:nvSpPr>
        <p:spPr/>
        <p:txBody>
          <a:bodyPr/>
          <a:lstStyle/>
          <a:p>
            <a:fld id="{D1D5D013-E1B6-7A41-9F62-C7B49A54E7EF}" type="slidenum">
              <a:rPr lang="en-NL" smtClean="0"/>
              <a:t>2</a:t>
            </a:fld>
            <a:endParaRPr lang="en-NL"/>
          </a:p>
        </p:txBody>
      </p:sp>
      <p:pic>
        <p:nvPicPr>
          <p:cNvPr id="7" name="Graphic 6" descr="Verward persoon met effen opvulling">
            <a:extLst>
              <a:ext uri="{FF2B5EF4-FFF2-40B4-BE49-F238E27FC236}">
                <a16:creationId xmlns:a16="http://schemas.microsoft.com/office/drawing/2014/main" id="{85828B39-5665-CDED-2C03-3CC45641E0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2600" y="4667930"/>
            <a:ext cx="914400" cy="914400"/>
          </a:xfrm>
          <a:prstGeom prst="rect">
            <a:avLst/>
          </a:prstGeom>
        </p:spPr>
      </p:pic>
      <p:pic>
        <p:nvPicPr>
          <p:cNvPr id="9" name="Graphic 8" descr="Bodybuilder met effen opvulling">
            <a:extLst>
              <a:ext uri="{FF2B5EF4-FFF2-40B4-BE49-F238E27FC236}">
                <a16:creationId xmlns:a16="http://schemas.microsoft.com/office/drawing/2014/main" id="{51D5DE60-6FEA-FD22-0F1A-D1369DF47E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31828" y="4628016"/>
            <a:ext cx="914400" cy="914400"/>
          </a:xfrm>
          <a:prstGeom prst="rect">
            <a:avLst/>
          </a:prstGeom>
        </p:spPr>
      </p:pic>
      <p:pic>
        <p:nvPicPr>
          <p:cNvPr id="32" name="Graphic 31" descr="Aspiratie met effen opvulling">
            <a:extLst>
              <a:ext uri="{FF2B5EF4-FFF2-40B4-BE49-F238E27FC236}">
                <a16:creationId xmlns:a16="http://schemas.microsoft.com/office/drawing/2014/main" id="{66961E89-2217-B262-0C2F-A92433CB5339}"/>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653314" y="4667930"/>
            <a:ext cx="1095829" cy="1095829"/>
          </a:xfrm>
          <a:prstGeom prst="rect">
            <a:avLst/>
          </a:prstGeom>
        </p:spPr>
      </p:pic>
    </p:spTree>
    <p:extLst>
      <p:ext uri="{BB962C8B-B14F-4D97-AF65-F5344CB8AC3E}">
        <p14:creationId xmlns:p14="http://schemas.microsoft.com/office/powerpoint/2010/main" val="79117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399505C6-D884-FC4F-862F-F81361E61A38}"/>
              </a:ext>
            </a:extLst>
          </p:cNvPr>
          <p:cNvSpPr>
            <a:spLocks noGrp="1"/>
          </p:cNvSpPr>
          <p:nvPr>
            <p:ph type="sldNum" sz="quarter" idx="4294967295"/>
          </p:nvPr>
        </p:nvSpPr>
        <p:spPr>
          <a:xfrm>
            <a:off x="516362" y="6376061"/>
            <a:ext cx="392576" cy="216909"/>
          </a:xfrm>
        </p:spPr>
        <p:txBody>
          <a:bodyPr/>
          <a:lstStyle/>
          <a:p>
            <a:fld id="{7AD0FE45-509C-4BDF-9EDE-64426F8DF3D2}" type="slidenum">
              <a:rPr lang="nl-NL" smtClean="0"/>
              <a:t>3</a:t>
            </a:fld>
            <a:endParaRPr lang="nl-NL"/>
          </a:p>
        </p:txBody>
      </p:sp>
      <p:pic>
        <p:nvPicPr>
          <p:cNvPr id="10" name="Afbeelding 9">
            <a:extLst>
              <a:ext uri="{FF2B5EF4-FFF2-40B4-BE49-F238E27FC236}">
                <a16:creationId xmlns:a16="http://schemas.microsoft.com/office/drawing/2014/main" id="{5ABB69B5-94F7-0440-94B1-955E934AC005}"/>
              </a:ext>
            </a:extLst>
          </p:cNvPr>
          <p:cNvPicPr>
            <a:picLocks noChangeAspect="1"/>
          </p:cNvPicPr>
          <p:nvPr/>
        </p:nvPicPr>
        <p:blipFill rotWithShape="1">
          <a:blip r:embed="rId3">
            <a:extLst>
              <a:ext uri="{28A0092B-C50C-407E-A947-70E740481C1C}">
                <a14:useLocalDpi xmlns:a14="http://schemas.microsoft.com/office/drawing/2010/main" val="0"/>
              </a:ext>
            </a:extLst>
          </a:blip>
          <a:srcRect l="36072"/>
          <a:stretch/>
        </p:blipFill>
        <p:spPr>
          <a:xfrm>
            <a:off x="268941" y="265030"/>
            <a:ext cx="6633386" cy="6341079"/>
          </a:xfrm>
          <a:prstGeom prst="roundRect">
            <a:avLst>
              <a:gd name="adj" fmla="val 2812"/>
            </a:avLst>
          </a:prstGeom>
        </p:spPr>
      </p:pic>
      <p:pic>
        <p:nvPicPr>
          <p:cNvPr id="11" name="Picture 9">
            <a:extLst>
              <a:ext uri="{FF2B5EF4-FFF2-40B4-BE49-F238E27FC236}">
                <a16:creationId xmlns:a16="http://schemas.microsoft.com/office/drawing/2014/main" id="{0CF317D0-093F-4F4F-A13D-0CAA844BE0BD}"/>
              </a:ext>
            </a:extLst>
          </p:cNvPr>
          <p:cNvPicPr>
            <a:picLocks noChangeAspect="1"/>
          </p:cNvPicPr>
          <p:nvPr/>
        </p:nvPicPr>
        <p:blipFill>
          <a:blip r:embed="rId4"/>
          <a:stretch>
            <a:fillRect/>
          </a:stretch>
        </p:blipFill>
        <p:spPr>
          <a:xfrm>
            <a:off x="5633617" y="1072522"/>
            <a:ext cx="5868647" cy="3403280"/>
          </a:xfrm>
          <a:prstGeom prst="roundRect">
            <a:avLst>
              <a:gd name="adj" fmla="val 7201"/>
            </a:avLst>
          </a:prstGeom>
          <a:noFill/>
          <a:ln w="19050">
            <a:noFill/>
          </a:ln>
          <a:effectLst>
            <a:outerShdw blurRad="50800" dist="38100" dir="10800000" algn="r" rotWithShape="0">
              <a:prstClr val="black">
                <a:alpha val="40000"/>
              </a:prstClr>
            </a:outerShdw>
          </a:effectLst>
        </p:spPr>
      </p:pic>
      <p:pic>
        <p:nvPicPr>
          <p:cNvPr id="2" name="Picture 2" descr="Logo, company name&#10;&#10;Description automatically generated">
            <a:extLst>
              <a:ext uri="{FF2B5EF4-FFF2-40B4-BE49-F238E27FC236}">
                <a16:creationId xmlns:a16="http://schemas.microsoft.com/office/drawing/2014/main" id="{56F4F994-2CEE-A9AB-7E0F-3785716D33D7}"/>
              </a:ext>
            </a:extLst>
          </p:cNvPr>
          <p:cNvPicPr>
            <a:picLocks noChangeAspect="1"/>
          </p:cNvPicPr>
          <p:nvPr/>
        </p:nvPicPr>
        <p:blipFill>
          <a:blip r:embed="rId5"/>
          <a:stretch>
            <a:fillRect/>
          </a:stretch>
        </p:blipFill>
        <p:spPr>
          <a:xfrm>
            <a:off x="9342475" y="5061905"/>
            <a:ext cx="1503459" cy="828790"/>
          </a:xfrm>
          <a:prstGeom prst="rect">
            <a:avLst/>
          </a:prstGeom>
        </p:spPr>
      </p:pic>
      <p:pic>
        <p:nvPicPr>
          <p:cNvPr id="3" name="Picture 3" descr="Text&#10;&#10;Description automatically generated">
            <a:extLst>
              <a:ext uri="{FF2B5EF4-FFF2-40B4-BE49-F238E27FC236}">
                <a16:creationId xmlns:a16="http://schemas.microsoft.com/office/drawing/2014/main" id="{D02F70ED-5A25-B8BC-FF88-122F10BC41FB}"/>
              </a:ext>
            </a:extLst>
          </p:cNvPr>
          <p:cNvPicPr>
            <a:picLocks noChangeAspect="1"/>
          </p:cNvPicPr>
          <p:nvPr/>
        </p:nvPicPr>
        <p:blipFill>
          <a:blip r:embed="rId6"/>
          <a:stretch>
            <a:fillRect/>
          </a:stretch>
        </p:blipFill>
        <p:spPr>
          <a:xfrm>
            <a:off x="7384630" y="5083308"/>
            <a:ext cx="1370453" cy="850250"/>
          </a:xfrm>
          <a:prstGeom prst="rect">
            <a:avLst/>
          </a:prstGeom>
        </p:spPr>
      </p:pic>
      <p:pic>
        <p:nvPicPr>
          <p:cNvPr id="4" name="Picture 4" descr="A picture containing graphical user interface&#10;&#10;Description automatically generated">
            <a:extLst>
              <a:ext uri="{FF2B5EF4-FFF2-40B4-BE49-F238E27FC236}">
                <a16:creationId xmlns:a16="http://schemas.microsoft.com/office/drawing/2014/main" id="{A6EA937F-EB19-6355-BF42-D0FB178D40BB}"/>
              </a:ext>
            </a:extLst>
          </p:cNvPr>
          <p:cNvPicPr>
            <a:picLocks noChangeAspect="1"/>
          </p:cNvPicPr>
          <p:nvPr/>
        </p:nvPicPr>
        <p:blipFill>
          <a:blip r:embed="rId7"/>
          <a:stretch>
            <a:fillRect/>
          </a:stretch>
        </p:blipFill>
        <p:spPr>
          <a:xfrm>
            <a:off x="7469436" y="6075913"/>
            <a:ext cx="1210020" cy="600200"/>
          </a:xfrm>
          <a:prstGeom prst="rect">
            <a:avLst/>
          </a:prstGeom>
        </p:spPr>
      </p:pic>
      <p:pic>
        <p:nvPicPr>
          <p:cNvPr id="6" name="Picture 7">
            <a:extLst>
              <a:ext uri="{FF2B5EF4-FFF2-40B4-BE49-F238E27FC236}">
                <a16:creationId xmlns:a16="http://schemas.microsoft.com/office/drawing/2014/main" id="{8118BDD4-21B3-0827-B19C-FEC7FF9803C6}"/>
              </a:ext>
            </a:extLst>
          </p:cNvPr>
          <p:cNvPicPr>
            <a:picLocks noChangeAspect="1"/>
          </p:cNvPicPr>
          <p:nvPr/>
        </p:nvPicPr>
        <p:blipFill>
          <a:blip r:embed="rId8"/>
          <a:stretch>
            <a:fillRect/>
          </a:stretch>
        </p:blipFill>
        <p:spPr>
          <a:xfrm>
            <a:off x="9397387" y="5963753"/>
            <a:ext cx="1448719" cy="420568"/>
          </a:xfrm>
          <a:prstGeom prst="rect">
            <a:avLst/>
          </a:prstGeom>
        </p:spPr>
      </p:pic>
    </p:spTree>
    <p:extLst>
      <p:ext uri="{BB962C8B-B14F-4D97-AF65-F5344CB8AC3E}">
        <p14:creationId xmlns:p14="http://schemas.microsoft.com/office/powerpoint/2010/main" val="61183976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BF544-47DB-D097-7580-6B44E0DBF337}"/>
              </a:ext>
            </a:extLst>
          </p:cNvPr>
          <p:cNvSpPr>
            <a:spLocks noGrp="1"/>
          </p:cNvSpPr>
          <p:nvPr>
            <p:ph type="title"/>
          </p:nvPr>
        </p:nvSpPr>
        <p:spPr>
          <a:xfrm>
            <a:off x="839788" y="771189"/>
            <a:ext cx="4944325" cy="1570206"/>
          </a:xfrm>
        </p:spPr>
        <p:txBody>
          <a:bodyPr/>
          <a:lstStyle/>
          <a:p>
            <a:r>
              <a:rPr lang="nl-NL" dirty="0"/>
              <a:t>Van wie is Npuls</a:t>
            </a:r>
            <a:endParaRPr lang="en-NL" dirty="0"/>
          </a:p>
        </p:txBody>
      </p:sp>
      <p:sp>
        <p:nvSpPr>
          <p:cNvPr id="3" name="Tijdelijke aanduiding voor afbeelding 2">
            <a:extLst>
              <a:ext uri="{FF2B5EF4-FFF2-40B4-BE49-F238E27FC236}">
                <a16:creationId xmlns:a16="http://schemas.microsoft.com/office/drawing/2014/main" id="{6DC3B90C-26F2-177F-EC52-B5E22B665FF4}"/>
              </a:ext>
            </a:extLst>
          </p:cNvPr>
          <p:cNvSpPr>
            <a:spLocks noGrp="1"/>
          </p:cNvSpPr>
          <p:nvPr>
            <p:ph type="pic" idx="1"/>
          </p:nvPr>
        </p:nvSpPr>
        <p:spPr/>
        <p:txBody>
          <a:bodyPr/>
          <a:lstStyle/>
          <a:p>
            <a:endParaRPr lang="nl-NL"/>
          </a:p>
        </p:txBody>
      </p:sp>
      <p:sp>
        <p:nvSpPr>
          <p:cNvPr id="5" name="Tijdelijke aanduiding voor dianummer 4">
            <a:extLst>
              <a:ext uri="{FF2B5EF4-FFF2-40B4-BE49-F238E27FC236}">
                <a16:creationId xmlns:a16="http://schemas.microsoft.com/office/drawing/2014/main" id="{4C7E4A02-637F-5FBE-0B47-EB06A0064899}"/>
              </a:ext>
            </a:extLst>
          </p:cNvPr>
          <p:cNvSpPr>
            <a:spLocks noGrp="1"/>
          </p:cNvSpPr>
          <p:nvPr>
            <p:ph type="sldNum" sz="quarter" idx="12"/>
          </p:nvPr>
        </p:nvSpPr>
        <p:spPr/>
        <p:txBody>
          <a:bodyPr/>
          <a:lstStyle/>
          <a:p>
            <a:fld id="{D1D5D013-E1B6-7A41-9F62-C7B49A54E7EF}" type="slidenum">
              <a:rPr lang="en-NL" smtClean="0"/>
              <a:t>4</a:t>
            </a:fld>
            <a:endParaRPr lang="en-NL" dirty="0"/>
          </a:p>
        </p:txBody>
      </p:sp>
      <p:sp>
        <p:nvSpPr>
          <p:cNvPr id="6" name="Ovaal 5">
            <a:extLst>
              <a:ext uri="{FF2B5EF4-FFF2-40B4-BE49-F238E27FC236}">
                <a16:creationId xmlns:a16="http://schemas.microsoft.com/office/drawing/2014/main" id="{8EF392E2-0321-45F7-5E6F-FEB351D41DC8}"/>
              </a:ext>
            </a:extLst>
          </p:cNvPr>
          <p:cNvSpPr/>
          <p:nvPr/>
        </p:nvSpPr>
        <p:spPr>
          <a:xfrm>
            <a:off x="6500902" y="1154016"/>
            <a:ext cx="4832540" cy="4549967"/>
          </a:xfrm>
          <a:prstGeom prst="ellipse">
            <a:avLst/>
          </a:prstGeom>
          <a:noFill/>
          <a:ln w="57150" cap="flat" cmpd="sng" algn="ctr">
            <a:solidFill>
              <a:srgbClr val="DD784B"/>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pic>
        <p:nvPicPr>
          <p:cNvPr id="7" name="Graphic 6">
            <a:extLst>
              <a:ext uri="{FF2B5EF4-FFF2-40B4-BE49-F238E27FC236}">
                <a16:creationId xmlns:a16="http://schemas.microsoft.com/office/drawing/2014/main" id="{D90095F1-B820-4927-C506-F20222FEC7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1018" y="1757145"/>
            <a:ext cx="1713795" cy="584249"/>
          </a:xfrm>
          <a:prstGeom prst="rect">
            <a:avLst/>
          </a:prstGeom>
        </p:spPr>
      </p:pic>
      <p:pic>
        <p:nvPicPr>
          <p:cNvPr id="8" name="Afbeelding 7" descr="Afbeelding met Lettertype, logo, Graphics, symbool&#10;&#10;Automatisch gegenereerde beschrijving">
            <a:extLst>
              <a:ext uri="{FF2B5EF4-FFF2-40B4-BE49-F238E27FC236}">
                <a16:creationId xmlns:a16="http://schemas.microsoft.com/office/drawing/2014/main" id="{39A97B51-A98B-E995-3B79-943F7F3AEE78}"/>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6752083" y="2729866"/>
            <a:ext cx="1180133" cy="753927"/>
          </a:xfrm>
          <a:prstGeom prst="rect">
            <a:avLst/>
          </a:prstGeom>
        </p:spPr>
      </p:pic>
      <p:pic>
        <p:nvPicPr>
          <p:cNvPr id="9" name="Graphic 8">
            <a:extLst>
              <a:ext uri="{FF2B5EF4-FFF2-40B4-BE49-F238E27FC236}">
                <a16:creationId xmlns:a16="http://schemas.microsoft.com/office/drawing/2014/main" id="{8E38FCEE-3645-0EF2-1ACB-4A84E832C0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25230" y="2832402"/>
            <a:ext cx="2103297" cy="584249"/>
          </a:xfrm>
          <a:prstGeom prst="rect">
            <a:avLst/>
          </a:prstGeom>
        </p:spPr>
      </p:pic>
      <p:pic>
        <p:nvPicPr>
          <p:cNvPr id="10" name="Afbeelding 9" descr="Afbeelding met Lettertype, tekst, schermopname, zwart&#10;&#10;Automatisch gegenereerde beschrijving">
            <a:extLst>
              <a:ext uri="{FF2B5EF4-FFF2-40B4-BE49-F238E27FC236}">
                <a16:creationId xmlns:a16="http://schemas.microsoft.com/office/drawing/2014/main" id="{E7F12EF6-FDA9-2664-0F68-4CCDC16693CC}"/>
              </a:ext>
            </a:extLst>
          </p:cNvPr>
          <p:cNvPicPr>
            <a:picLocks noChangeAspect="1"/>
          </p:cNvPicPr>
          <p:nvPr/>
        </p:nvPicPr>
        <p:blipFill>
          <a:blip r:embed="rId8"/>
          <a:stretch>
            <a:fillRect/>
          </a:stretch>
        </p:blipFill>
        <p:spPr>
          <a:xfrm>
            <a:off x="9604813" y="2787901"/>
            <a:ext cx="1441189" cy="404236"/>
          </a:xfrm>
          <a:prstGeom prst="rect">
            <a:avLst/>
          </a:prstGeom>
        </p:spPr>
      </p:pic>
      <p:pic>
        <p:nvPicPr>
          <p:cNvPr id="11" name="Afbeelding 10" descr="Afbeelding met tekst, Lettertype, logo, Graphics&#10;&#10;Automatisch gegenereerde beschrijving">
            <a:extLst>
              <a:ext uri="{FF2B5EF4-FFF2-40B4-BE49-F238E27FC236}">
                <a16:creationId xmlns:a16="http://schemas.microsoft.com/office/drawing/2014/main" id="{FB04FA74-A367-4D2E-AFBA-BFFB3B132BC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530163" y="3975279"/>
            <a:ext cx="1445006" cy="758628"/>
          </a:xfrm>
          <a:prstGeom prst="rect">
            <a:avLst/>
          </a:prstGeom>
        </p:spPr>
      </p:pic>
      <p:pic>
        <p:nvPicPr>
          <p:cNvPr id="12" name="Afbeelding 11" descr="Afbeelding met Graphics, ontwerp&#10;&#10;Automatisch gegenereerde beschrijving">
            <a:extLst>
              <a:ext uri="{FF2B5EF4-FFF2-40B4-BE49-F238E27FC236}">
                <a16:creationId xmlns:a16="http://schemas.microsoft.com/office/drawing/2014/main" id="{03BFFA63-E665-D3D8-C1CE-821D9EA24F1C}"/>
              </a:ext>
            </a:extLst>
          </p:cNvPr>
          <p:cNvPicPr>
            <a:picLocks noChangeAspect="1"/>
          </p:cNvPicPr>
          <p:nvPr/>
        </p:nvPicPr>
        <p:blipFill>
          <a:blip r:embed="rId10"/>
          <a:stretch>
            <a:fillRect/>
          </a:stretch>
        </p:blipFill>
        <p:spPr>
          <a:xfrm>
            <a:off x="8106663" y="4690951"/>
            <a:ext cx="1878586" cy="747765"/>
          </a:xfrm>
          <a:prstGeom prst="rect">
            <a:avLst/>
          </a:prstGeom>
        </p:spPr>
      </p:pic>
      <p:pic>
        <p:nvPicPr>
          <p:cNvPr id="13" name="Afbeelding 12" descr="Afbeelding met Lettertype, Graphics, logo, symbool&#10;&#10;Automatisch gegenereerde beschrijving">
            <a:extLst>
              <a:ext uri="{FF2B5EF4-FFF2-40B4-BE49-F238E27FC236}">
                <a16:creationId xmlns:a16="http://schemas.microsoft.com/office/drawing/2014/main" id="{FB84C2B6-57CB-47FC-C0C6-C30017DD31DC}"/>
              </a:ext>
            </a:extLst>
          </p:cNvPr>
          <p:cNvPicPr>
            <a:picLocks noChangeAspect="1"/>
          </p:cNvPicPr>
          <p:nvPr/>
        </p:nvPicPr>
        <p:blipFill>
          <a:blip r:embed="rId11"/>
          <a:stretch>
            <a:fillRect/>
          </a:stretch>
        </p:blipFill>
        <p:spPr>
          <a:xfrm>
            <a:off x="7694779" y="4019755"/>
            <a:ext cx="932690" cy="475489"/>
          </a:xfrm>
          <a:prstGeom prst="rect">
            <a:avLst/>
          </a:prstGeom>
        </p:spPr>
      </p:pic>
      <p:graphicFrame>
        <p:nvGraphicFramePr>
          <p:cNvPr id="14" name="Tabel 14">
            <a:extLst>
              <a:ext uri="{FF2B5EF4-FFF2-40B4-BE49-F238E27FC236}">
                <a16:creationId xmlns:a16="http://schemas.microsoft.com/office/drawing/2014/main" id="{36AB4820-6837-89C6-EB62-ABAA9784DDCA}"/>
              </a:ext>
            </a:extLst>
          </p:cNvPr>
          <p:cNvGraphicFramePr>
            <a:graphicFrameLocks noGrp="1"/>
          </p:cNvGraphicFramePr>
          <p:nvPr>
            <p:extLst>
              <p:ext uri="{D42A27DB-BD31-4B8C-83A1-F6EECF244321}">
                <p14:modId xmlns:p14="http://schemas.microsoft.com/office/powerpoint/2010/main" val="2084156445"/>
              </p:ext>
            </p:extLst>
          </p:nvPr>
        </p:nvGraphicFramePr>
        <p:xfrm>
          <a:off x="954092" y="2492189"/>
          <a:ext cx="4808071" cy="4085455"/>
        </p:xfrm>
        <a:graphic>
          <a:graphicData uri="http://schemas.openxmlformats.org/drawingml/2006/table">
            <a:tbl>
              <a:tblPr firstRow="1" bandRow="1">
                <a:tableStyleId>{72833802-FEF1-4C79-8D5D-14CF1EAF98D9}</a:tableStyleId>
              </a:tblPr>
              <a:tblGrid>
                <a:gridCol w="1924575">
                  <a:extLst>
                    <a:ext uri="{9D8B030D-6E8A-4147-A177-3AD203B41FA5}">
                      <a16:colId xmlns:a16="http://schemas.microsoft.com/office/drawing/2014/main" val="3636274668"/>
                    </a:ext>
                  </a:extLst>
                </a:gridCol>
                <a:gridCol w="2883496">
                  <a:extLst>
                    <a:ext uri="{9D8B030D-6E8A-4147-A177-3AD203B41FA5}">
                      <a16:colId xmlns:a16="http://schemas.microsoft.com/office/drawing/2014/main" val="153619130"/>
                    </a:ext>
                  </a:extLst>
                </a:gridCol>
              </a:tblGrid>
              <a:tr h="658813">
                <a:tc>
                  <a:txBody>
                    <a:bodyPr/>
                    <a:lstStyle/>
                    <a:p>
                      <a:r>
                        <a:rPr lang="nl-NL" sz="1600" b="1" dirty="0">
                          <a:solidFill>
                            <a:schemeClr val="tx1"/>
                          </a:solidFill>
                          <a:latin typeface="General Sans" panose="020B0604020202020204" charset="0"/>
                        </a:rPr>
                        <a:t>Alle publieke onderwijs-instellingen</a:t>
                      </a:r>
                      <a:endParaRPr lang="en-NL" sz="1600" b="1" dirty="0">
                        <a:solidFill>
                          <a:schemeClr val="tx1"/>
                        </a:solidFill>
                        <a:latin typeface="General Sans" panose="020B0604020202020204" charset="0"/>
                      </a:endParaRPr>
                    </a:p>
                  </a:txBody>
                  <a:tcPr>
                    <a:lnL w="6350" cap="flat" cmpd="sng" algn="ctr">
                      <a:noFill/>
                      <a:prstDash val="solid"/>
                      <a:miter lim="800000"/>
                    </a:lnL>
                    <a:lnR w="12700" cap="flat" cmpd="sng" algn="ctr">
                      <a:solidFill>
                        <a:srgbClr val="DD784B"/>
                      </a:solidFill>
                      <a:prstDash val="solid"/>
                      <a:round/>
                      <a:headEnd type="none" w="med" len="med"/>
                      <a:tailEnd type="none" w="med" len="med"/>
                    </a:lnR>
                    <a:lnT w="6350" cap="flat" cmpd="sng" algn="ctr">
                      <a:noFill/>
                      <a:prstDash val="solid"/>
                      <a:miter lim="800000"/>
                    </a:lnT>
                    <a:lnB w="12700" cap="flat" cmpd="sng" algn="ctr">
                      <a:solidFill>
                        <a:srgbClr val="DD784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600" b="1" dirty="0">
                          <a:solidFill>
                            <a:schemeClr val="tx1"/>
                          </a:solidFill>
                          <a:latin typeface="General Sans" panose="020B0604020202020204" charset="0"/>
                        </a:rPr>
                        <a:t>Initiatief, vraagstelling, mede-ontwikkeling en implementatie</a:t>
                      </a:r>
                      <a:endParaRPr lang="en-NL" sz="1600" b="1" dirty="0">
                        <a:solidFill>
                          <a:schemeClr val="tx1"/>
                        </a:solidFill>
                        <a:latin typeface="General Sans" panose="020B0604020202020204" charset="0"/>
                      </a:endParaRPr>
                    </a:p>
                  </a:txBody>
                  <a:tcPr>
                    <a:lnL w="12700" cap="flat" cmpd="sng" algn="ctr">
                      <a:solidFill>
                        <a:srgbClr val="DD784B"/>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rgbClr val="DD784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106559"/>
                  </a:ext>
                </a:extLst>
              </a:tr>
              <a:tr h="527399">
                <a:tc>
                  <a:txBody>
                    <a:bodyPr/>
                    <a:lstStyle/>
                    <a:p>
                      <a:r>
                        <a:rPr lang="nl-NL" sz="1600" b="0" dirty="0">
                          <a:latin typeface="General Sans" panose="020B0604020202020204" charset="0"/>
                        </a:rPr>
                        <a:t>SURF </a:t>
                      </a:r>
                      <a:endParaRPr lang="en-NL" sz="1600" b="0" dirty="0">
                        <a:latin typeface="General Sans" panose="020B0604020202020204" charset="0"/>
                      </a:endParaRPr>
                    </a:p>
                  </a:txBody>
                  <a:tcPr>
                    <a:lnL w="6350" cap="flat" cmpd="sng" algn="ctr">
                      <a:noFill/>
                      <a:prstDash val="solid"/>
                      <a:miter lim="800000"/>
                    </a:lnL>
                    <a:lnR w="12700" cap="flat" cmpd="sng" algn="ctr">
                      <a:solidFill>
                        <a:srgbClr val="DD784B"/>
                      </a:solidFill>
                      <a:prstDash val="solid"/>
                      <a:round/>
                      <a:headEnd type="none" w="med" len="med"/>
                      <a:tailEnd type="none" w="med" len="med"/>
                    </a:lnR>
                    <a:lnT w="12700" cap="flat" cmpd="sng" algn="ctr">
                      <a:solidFill>
                        <a:srgbClr val="DD784B"/>
                      </a:solidFill>
                      <a:prstDash val="solid"/>
                      <a:round/>
                      <a:headEnd type="none" w="med" len="med"/>
                      <a:tailEnd type="none" w="med" len="med"/>
                    </a:lnT>
                    <a:lnB w="12700" cap="flat" cmpd="sng" algn="ctr">
                      <a:solidFill>
                        <a:srgbClr val="DD78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latin typeface="General Sans" panose="020B0604020202020204" charset="0"/>
                        </a:rPr>
                        <a:t>Penvoerder</a:t>
                      </a:r>
                      <a:endParaRPr lang="en-NL" sz="1600" b="0" dirty="0">
                        <a:latin typeface="General Sans" panose="020B0604020202020204" charset="0"/>
                      </a:endParaRPr>
                    </a:p>
                    <a:p>
                      <a:endParaRPr lang="en-NL" sz="1600" b="0" dirty="0">
                        <a:latin typeface="General Sans" panose="020B0604020202020204" charset="0"/>
                      </a:endParaRPr>
                    </a:p>
                  </a:txBody>
                  <a:tcPr>
                    <a:lnL w="12700" cap="flat" cmpd="sng" algn="ctr">
                      <a:solidFill>
                        <a:srgbClr val="DD784B"/>
                      </a:solidFill>
                      <a:prstDash val="solid"/>
                      <a:round/>
                      <a:headEnd type="none" w="med" len="med"/>
                      <a:tailEnd type="none" w="med" len="med"/>
                    </a:lnL>
                    <a:lnR w="6350" cap="flat" cmpd="sng" algn="ctr">
                      <a:noFill/>
                      <a:prstDash val="solid"/>
                      <a:miter lim="800000"/>
                    </a:lnR>
                    <a:lnT w="12700" cap="flat" cmpd="sng" algn="ctr">
                      <a:solidFill>
                        <a:srgbClr val="DD784B"/>
                      </a:solidFill>
                      <a:prstDash val="solid"/>
                      <a:round/>
                      <a:headEnd type="none" w="med" len="med"/>
                      <a:tailEnd type="none" w="med" len="med"/>
                    </a:lnT>
                    <a:lnB w="12700" cap="flat" cmpd="sng" algn="ctr">
                      <a:solidFill>
                        <a:srgbClr val="DD78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7994857"/>
                  </a:ext>
                </a:extLst>
              </a:tr>
              <a:tr h="734592">
                <a:tc>
                  <a:txBody>
                    <a:bodyPr/>
                    <a:lstStyle/>
                    <a:p>
                      <a:r>
                        <a:rPr lang="nl-NL" sz="1600" b="0" dirty="0">
                          <a:latin typeface="General Sans" panose="020B0604020202020204" charset="0"/>
                        </a:rPr>
                        <a:t>SURF, MBO-digitaal</a:t>
                      </a:r>
                      <a:endParaRPr lang="en-NL" sz="1600" b="0" dirty="0">
                        <a:latin typeface="General Sans" panose="020B0604020202020204" charset="0"/>
                      </a:endParaRPr>
                    </a:p>
                  </a:txBody>
                  <a:tcPr>
                    <a:lnL w="6350" cap="flat" cmpd="sng" algn="ctr">
                      <a:noFill/>
                      <a:prstDash val="solid"/>
                      <a:miter lim="800000"/>
                    </a:lnL>
                    <a:lnR w="12700" cap="flat" cmpd="sng" algn="ctr">
                      <a:solidFill>
                        <a:srgbClr val="DD784B"/>
                      </a:solidFill>
                      <a:prstDash val="solid"/>
                      <a:round/>
                      <a:headEnd type="none" w="med" len="med"/>
                      <a:tailEnd type="none" w="med" len="med"/>
                    </a:lnR>
                    <a:lnT w="12700" cap="flat" cmpd="sng" algn="ctr">
                      <a:solidFill>
                        <a:srgbClr val="DD784B"/>
                      </a:solidFill>
                      <a:prstDash val="solid"/>
                      <a:round/>
                      <a:headEnd type="none" w="med" len="med"/>
                      <a:tailEnd type="none" w="med" len="med"/>
                    </a:lnT>
                    <a:lnB w="12700" cap="flat" cmpd="sng" algn="ctr">
                      <a:solidFill>
                        <a:srgbClr val="DD78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latin typeface="General Sans" panose="020B0604020202020204" charset="0"/>
                        </a:rPr>
                        <a:t>Ontwikkeling ict-infrastructuur &amp; ict-expertise</a:t>
                      </a:r>
                      <a:endParaRPr lang="en-NL" sz="1600" b="0" dirty="0">
                        <a:latin typeface="General Sans" panose="020B0604020202020204" charset="0"/>
                      </a:endParaRPr>
                    </a:p>
                    <a:p>
                      <a:endParaRPr lang="en-NL" sz="1600" b="0" dirty="0">
                        <a:latin typeface="General Sans" panose="020B0604020202020204" charset="0"/>
                      </a:endParaRPr>
                    </a:p>
                  </a:txBody>
                  <a:tcPr>
                    <a:lnL w="12700" cap="flat" cmpd="sng" algn="ctr">
                      <a:solidFill>
                        <a:srgbClr val="DD784B"/>
                      </a:solidFill>
                      <a:prstDash val="solid"/>
                      <a:round/>
                      <a:headEnd type="none" w="med" len="med"/>
                      <a:tailEnd type="none" w="med" len="med"/>
                    </a:lnL>
                    <a:lnR w="6350" cap="flat" cmpd="sng" algn="ctr">
                      <a:noFill/>
                      <a:prstDash val="solid"/>
                      <a:miter lim="800000"/>
                    </a:lnR>
                    <a:lnT w="12700" cap="flat" cmpd="sng" algn="ctr">
                      <a:solidFill>
                        <a:srgbClr val="DD784B"/>
                      </a:solidFill>
                      <a:prstDash val="solid"/>
                      <a:round/>
                      <a:headEnd type="none" w="med" len="med"/>
                      <a:tailEnd type="none" w="med" len="med"/>
                    </a:lnT>
                    <a:lnB w="12700" cap="flat" cmpd="sng" algn="ctr">
                      <a:solidFill>
                        <a:srgbClr val="DD78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2187561"/>
                  </a:ext>
                </a:extLst>
              </a:tr>
              <a:tr h="458335">
                <a:tc>
                  <a:txBody>
                    <a:bodyPr/>
                    <a:lstStyle/>
                    <a:p>
                      <a:r>
                        <a:rPr lang="nl-NL" sz="1600" b="0" dirty="0">
                          <a:latin typeface="General Sans" panose="020B0604020202020204" charset="0"/>
                        </a:rPr>
                        <a:t>NRO</a:t>
                      </a:r>
                      <a:endParaRPr lang="en-NL" sz="1600" b="0" dirty="0">
                        <a:latin typeface="General Sans" panose="020B0604020202020204" charset="0"/>
                      </a:endParaRPr>
                    </a:p>
                  </a:txBody>
                  <a:tcPr>
                    <a:lnL w="6350" cap="flat" cmpd="sng" algn="ctr">
                      <a:noFill/>
                      <a:prstDash val="solid"/>
                      <a:miter lim="800000"/>
                    </a:lnL>
                    <a:lnR w="12700" cap="flat" cmpd="sng" algn="ctr">
                      <a:solidFill>
                        <a:srgbClr val="DD784B"/>
                      </a:solidFill>
                      <a:prstDash val="solid"/>
                      <a:round/>
                      <a:headEnd type="none" w="med" len="med"/>
                      <a:tailEnd type="none" w="med" len="med"/>
                    </a:lnR>
                    <a:lnT w="12700" cap="flat" cmpd="sng" algn="ctr">
                      <a:solidFill>
                        <a:srgbClr val="DD784B"/>
                      </a:solidFill>
                      <a:prstDash val="solid"/>
                      <a:round/>
                      <a:headEnd type="none" w="med" len="med"/>
                      <a:tailEnd type="none" w="med" len="med"/>
                    </a:lnT>
                    <a:lnB w="12700" cap="flat" cmpd="sng" algn="ctr">
                      <a:solidFill>
                        <a:srgbClr val="DD78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latin typeface="General Sans" panose="020B0604020202020204" charset="0"/>
                        </a:rPr>
                        <a:t>Onderzoek en kennisdeling</a:t>
                      </a:r>
                      <a:endParaRPr lang="en-NL" sz="1600" b="0" dirty="0">
                        <a:latin typeface="General Sans" panose="020B0604020202020204" charset="0"/>
                      </a:endParaRPr>
                    </a:p>
                  </a:txBody>
                  <a:tcPr>
                    <a:lnL w="12700" cap="flat" cmpd="sng" algn="ctr">
                      <a:solidFill>
                        <a:srgbClr val="DD784B"/>
                      </a:solidFill>
                      <a:prstDash val="solid"/>
                      <a:round/>
                      <a:headEnd type="none" w="med" len="med"/>
                      <a:tailEnd type="none" w="med" len="med"/>
                    </a:lnL>
                    <a:lnR w="6350" cap="flat" cmpd="sng" algn="ctr">
                      <a:noFill/>
                      <a:prstDash val="solid"/>
                      <a:miter lim="800000"/>
                    </a:lnR>
                    <a:lnT w="12700" cap="flat" cmpd="sng" algn="ctr">
                      <a:solidFill>
                        <a:srgbClr val="DD784B"/>
                      </a:solidFill>
                      <a:prstDash val="solid"/>
                      <a:round/>
                      <a:headEnd type="none" w="med" len="med"/>
                      <a:tailEnd type="none" w="med" len="med"/>
                    </a:lnT>
                    <a:lnB w="12700" cap="flat" cmpd="sng" algn="ctr">
                      <a:solidFill>
                        <a:srgbClr val="DD78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7891197"/>
                  </a:ext>
                </a:extLst>
              </a:tr>
              <a:tr h="734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latin typeface="General Sans" panose="020B0604020202020204" charset="0"/>
                        </a:rPr>
                        <a:t>OCW</a:t>
                      </a:r>
                      <a:endParaRPr lang="en-NL" sz="1600" b="0" dirty="0">
                        <a:latin typeface="General Sans" panose="020B0604020202020204" charset="0"/>
                      </a:endParaRPr>
                    </a:p>
                  </a:txBody>
                  <a:tcPr>
                    <a:lnL w="6350" cap="flat" cmpd="sng" algn="ctr">
                      <a:noFill/>
                      <a:prstDash val="solid"/>
                      <a:miter lim="800000"/>
                    </a:lnL>
                    <a:lnR w="12700" cap="flat" cmpd="sng" algn="ctr">
                      <a:solidFill>
                        <a:srgbClr val="DD784B"/>
                      </a:solidFill>
                      <a:prstDash val="solid"/>
                      <a:round/>
                      <a:headEnd type="none" w="med" len="med"/>
                      <a:tailEnd type="none" w="med" len="med"/>
                    </a:lnR>
                    <a:lnT w="12700" cap="flat" cmpd="sng" algn="ctr">
                      <a:solidFill>
                        <a:srgbClr val="DD784B"/>
                      </a:solidFill>
                      <a:prstDash val="solid"/>
                      <a:round/>
                      <a:headEnd type="none" w="med" len="med"/>
                      <a:tailEnd type="none" w="med" len="med"/>
                    </a:lnT>
                    <a:lnB w="12700" cap="flat" cmpd="sng" algn="ctr">
                      <a:solidFill>
                        <a:srgbClr val="DD784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latin typeface="General Sans" panose="020B0604020202020204" charset="0"/>
                        </a:rPr>
                        <a:t>Link naar nationaal beleid (</a:t>
                      </a:r>
                      <a:r>
                        <a:rPr lang="nl-NL" sz="1600" b="0" dirty="0" err="1">
                          <a:latin typeface="General Sans" panose="020B0604020202020204" charset="0"/>
                        </a:rPr>
                        <a:t>incl</a:t>
                      </a:r>
                      <a:r>
                        <a:rPr lang="nl-NL" sz="1600" b="0" dirty="0">
                          <a:latin typeface="General Sans" panose="020B0604020202020204" charset="0"/>
                        </a:rPr>
                        <a:t> andere NGF-projecten)</a:t>
                      </a:r>
                      <a:endParaRPr lang="en-NL" sz="1600" b="0" dirty="0">
                        <a:latin typeface="General Sans" panose="020B0604020202020204" charset="0"/>
                      </a:endParaRPr>
                    </a:p>
                    <a:p>
                      <a:endParaRPr lang="en-NL" sz="1600" b="0" dirty="0">
                        <a:latin typeface="General Sans" panose="020B0604020202020204" charset="0"/>
                      </a:endParaRPr>
                    </a:p>
                  </a:txBody>
                  <a:tcPr>
                    <a:lnL w="12700" cap="flat" cmpd="sng" algn="ctr">
                      <a:solidFill>
                        <a:srgbClr val="DD784B"/>
                      </a:solidFill>
                      <a:prstDash val="solid"/>
                      <a:round/>
                      <a:headEnd type="none" w="med" len="med"/>
                      <a:tailEnd type="none" w="med" len="med"/>
                    </a:lnL>
                    <a:lnR w="6350" cap="flat" cmpd="sng" algn="ctr">
                      <a:noFill/>
                      <a:prstDash val="solid"/>
                      <a:miter lim="800000"/>
                    </a:lnR>
                    <a:lnT w="12700" cap="flat" cmpd="sng" algn="ctr">
                      <a:solidFill>
                        <a:srgbClr val="DD784B"/>
                      </a:solidFill>
                      <a:prstDash val="solid"/>
                      <a:round/>
                      <a:headEnd type="none" w="med" len="med"/>
                      <a:tailEnd type="none" w="med" len="med"/>
                    </a:lnT>
                    <a:lnB w="12700" cap="flat" cmpd="sng" algn="ctr">
                      <a:solidFill>
                        <a:srgbClr val="DD784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249810"/>
                  </a:ext>
                </a:extLst>
              </a:tr>
              <a:tr h="527399">
                <a:tc>
                  <a:txBody>
                    <a:bodyPr/>
                    <a:lstStyle/>
                    <a:p>
                      <a:r>
                        <a:rPr lang="nl-NL" sz="1600" b="0" dirty="0">
                          <a:latin typeface="General Sans" panose="020B0604020202020204" charset="0"/>
                        </a:rPr>
                        <a:t>OCW (+ NGF) </a:t>
                      </a:r>
                      <a:endParaRPr lang="en-NL" sz="1600" b="0" dirty="0">
                        <a:latin typeface="General Sans" panose="020B0604020202020204" charset="0"/>
                      </a:endParaRPr>
                    </a:p>
                  </a:txBody>
                  <a:tcPr>
                    <a:lnL w="6350" cap="flat" cmpd="sng" algn="ctr">
                      <a:noFill/>
                      <a:prstDash val="solid"/>
                      <a:miter lim="800000"/>
                    </a:lnL>
                    <a:lnR w="12700" cap="flat" cmpd="sng" algn="ctr">
                      <a:solidFill>
                        <a:srgbClr val="DD784B"/>
                      </a:solidFill>
                      <a:prstDash val="solid"/>
                      <a:round/>
                      <a:headEnd type="none" w="med" len="med"/>
                      <a:tailEnd type="none" w="med" len="med"/>
                    </a:lnR>
                    <a:lnT w="12700" cap="flat" cmpd="sng" algn="ctr">
                      <a:solidFill>
                        <a:srgbClr val="DD784B"/>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latin typeface="General Sans" panose="020B0604020202020204" charset="0"/>
                        </a:rPr>
                        <a:t>Monitoring</a:t>
                      </a:r>
                      <a:endParaRPr lang="en-NL" sz="1600" b="0" dirty="0">
                        <a:latin typeface="General Sans" panose="020B0604020202020204" charset="0"/>
                      </a:endParaRPr>
                    </a:p>
                    <a:p>
                      <a:endParaRPr lang="en-NL" sz="1600" b="0" dirty="0">
                        <a:latin typeface="General Sans" panose="020B0604020202020204" charset="0"/>
                      </a:endParaRPr>
                    </a:p>
                  </a:txBody>
                  <a:tcPr>
                    <a:lnL w="12700" cap="flat" cmpd="sng" algn="ctr">
                      <a:solidFill>
                        <a:srgbClr val="DD784B"/>
                      </a:solidFill>
                      <a:prstDash val="solid"/>
                      <a:round/>
                      <a:headEnd type="none" w="med" len="med"/>
                      <a:tailEnd type="none" w="med" len="med"/>
                    </a:lnL>
                    <a:lnR w="6350" cap="flat" cmpd="sng" algn="ctr">
                      <a:noFill/>
                      <a:prstDash val="solid"/>
                      <a:miter lim="800000"/>
                    </a:lnR>
                    <a:lnT w="12700" cap="flat" cmpd="sng" algn="ctr">
                      <a:solidFill>
                        <a:srgbClr val="DD784B"/>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738991048"/>
                  </a:ext>
                </a:extLst>
              </a:tr>
            </a:tbl>
          </a:graphicData>
        </a:graphic>
      </p:graphicFrame>
    </p:spTree>
    <p:extLst>
      <p:ext uri="{BB962C8B-B14F-4D97-AF65-F5344CB8AC3E}">
        <p14:creationId xmlns:p14="http://schemas.microsoft.com/office/powerpoint/2010/main" val="392545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2FBD-E3A2-4B69-A35D-51EEDEEFDA60}"/>
              </a:ext>
            </a:extLst>
          </p:cNvPr>
          <p:cNvSpPr>
            <a:spLocks noGrp="1"/>
          </p:cNvSpPr>
          <p:nvPr>
            <p:ph type="title"/>
          </p:nvPr>
        </p:nvSpPr>
        <p:spPr/>
        <p:txBody>
          <a:bodyPr/>
          <a:lstStyle/>
          <a:p>
            <a:r>
              <a:rPr lang="en-US" dirty="0" err="1"/>
              <a:t>Drie</a:t>
            </a:r>
            <a:r>
              <a:rPr lang="en-US" dirty="0"/>
              <a:t> </a:t>
            </a:r>
            <a:r>
              <a:rPr lang="en-US" dirty="0" err="1"/>
              <a:t>doelstellingen</a:t>
            </a:r>
            <a:endParaRPr lang="en-NL" dirty="0"/>
          </a:p>
        </p:txBody>
      </p:sp>
      <p:sp>
        <p:nvSpPr>
          <p:cNvPr id="5" name="Tekstvak 11">
            <a:extLst>
              <a:ext uri="{FF2B5EF4-FFF2-40B4-BE49-F238E27FC236}">
                <a16:creationId xmlns:a16="http://schemas.microsoft.com/office/drawing/2014/main" id="{E838E442-1DF5-B55E-5CAD-6DF4A045FCB6}"/>
              </a:ext>
            </a:extLst>
          </p:cNvPr>
          <p:cNvSpPr txBox="1"/>
          <p:nvPr/>
        </p:nvSpPr>
        <p:spPr>
          <a:xfrm>
            <a:off x="741763" y="4046287"/>
            <a:ext cx="1716869" cy="830997"/>
          </a:xfrm>
          <a:prstGeom prst="rect">
            <a:avLst/>
          </a:prstGeom>
          <a:noFill/>
        </p:spPr>
        <p:txBody>
          <a:bodyPr wrap="square" lIns="0" tIns="0" rIns="0" bIns="0" rtlCol="0" anchor="t">
            <a:spAutoFit/>
          </a:bodyPr>
          <a:lstStyle/>
          <a:p>
            <a:pPr algn="ctr"/>
            <a:r>
              <a:rPr lang="nl-NL" dirty="0">
                <a:solidFill>
                  <a:srgbClr val="000000"/>
                </a:solidFill>
                <a:latin typeface="General Sans" pitchFamily="50" charset="0"/>
              </a:rPr>
              <a:t>Verbetering van de kwaliteit van het onderwijs</a:t>
            </a:r>
            <a:endParaRPr lang="nl-NL" cap="all" dirty="0">
              <a:latin typeface="General Sans" pitchFamily="50" charset="0"/>
            </a:endParaRPr>
          </a:p>
        </p:txBody>
      </p:sp>
      <p:sp>
        <p:nvSpPr>
          <p:cNvPr id="6" name="Rechthoek 12">
            <a:extLst>
              <a:ext uri="{FF2B5EF4-FFF2-40B4-BE49-F238E27FC236}">
                <a16:creationId xmlns:a16="http://schemas.microsoft.com/office/drawing/2014/main" id="{9342EC0E-C90B-A7C1-0EB9-192483B592C6}"/>
              </a:ext>
            </a:extLst>
          </p:cNvPr>
          <p:cNvSpPr/>
          <p:nvPr/>
        </p:nvSpPr>
        <p:spPr>
          <a:xfrm>
            <a:off x="3687848" y="4048669"/>
            <a:ext cx="2035309" cy="923330"/>
          </a:xfrm>
          <a:prstGeom prst="rect">
            <a:avLst/>
          </a:prstGeom>
        </p:spPr>
        <p:txBody>
          <a:bodyPr wrap="square" lIns="91440" tIns="45720" rIns="91440" bIns="45720" anchor="t">
            <a:spAutoFit/>
          </a:bodyPr>
          <a:lstStyle/>
          <a:p>
            <a:pPr algn="ctr"/>
            <a:r>
              <a:rPr lang="nl-NL" dirty="0">
                <a:solidFill>
                  <a:srgbClr val="000000"/>
                </a:solidFill>
                <a:latin typeface="General Sans" pitchFamily="50" charset="0"/>
              </a:rPr>
              <a:t>Verhoging van de </a:t>
            </a:r>
          </a:p>
          <a:p>
            <a:pPr algn="ctr"/>
            <a:r>
              <a:rPr lang="nl-NL" dirty="0" err="1">
                <a:solidFill>
                  <a:srgbClr val="000000"/>
                </a:solidFill>
                <a:latin typeface="General Sans" pitchFamily="50" charset="0"/>
              </a:rPr>
              <a:t>adaptiviteit</a:t>
            </a:r>
            <a:r>
              <a:rPr lang="nl-NL" dirty="0">
                <a:solidFill>
                  <a:srgbClr val="000000"/>
                </a:solidFill>
                <a:latin typeface="General Sans" pitchFamily="50" charset="0"/>
              </a:rPr>
              <a:t> van het onderwijs</a:t>
            </a:r>
            <a:endParaRPr lang="nl-NL" dirty="0">
              <a:solidFill>
                <a:srgbClr val="000000"/>
              </a:solidFill>
              <a:latin typeface="General Sans" pitchFamily="50" charset="0"/>
              <a:cs typeface="Calibri"/>
            </a:endParaRPr>
          </a:p>
        </p:txBody>
      </p:sp>
      <p:sp>
        <p:nvSpPr>
          <p:cNvPr id="7" name="Rechthoek 13">
            <a:extLst>
              <a:ext uri="{FF2B5EF4-FFF2-40B4-BE49-F238E27FC236}">
                <a16:creationId xmlns:a16="http://schemas.microsoft.com/office/drawing/2014/main" id="{89460596-B93B-3138-09CE-037ED22391F0}"/>
              </a:ext>
            </a:extLst>
          </p:cNvPr>
          <p:cNvSpPr/>
          <p:nvPr/>
        </p:nvSpPr>
        <p:spPr>
          <a:xfrm>
            <a:off x="6724205" y="4046287"/>
            <a:ext cx="3303005" cy="1200329"/>
          </a:xfrm>
          <a:prstGeom prst="rect">
            <a:avLst/>
          </a:prstGeom>
        </p:spPr>
        <p:txBody>
          <a:bodyPr wrap="square" lIns="91440" tIns="45720" rIns="91440" bIns="45720" anchor="t">
            <a:spAutoFit/>
          </a:bodyPr>
          <a:lstStyle/>
          <a:p>
            <a:pPr algn="ctr"/>
            <a:r>
              <a:rPr lang="nl-NL" dirty="0">
                <a:solidFill>
                  <a:srgbClr val="000000"/>
                </a:solidFill>
                <a:latin typeface="General Sans" pitchFamily="50" charset="0"/>
              </a:rPr>
              <a:t>Verbetering van functionele en kritische digitale vaardigheden van </a:t>
            </a:r>
            <a:r>
              <a:rPr lang="nl-NL" dirty="0" err="1">
                <a:solidFill>
                  <a:srgbClr val="000000"/>
                </a:solidFill>
                <a:latin typeface="General Sans" pitchFamily="50" charset="0"/>
              </a:rPr>
              <a:t>lerenden</a:t>
            </a:r>
            <a:r>
              <a:rPr lang="nl-NL" dirty="0">
                <a:solidFill>
                  <a:srgbClr val="000000"/>
                </a:solidFill>
                <a:latin typeface="General Sans" pitchFamily="50" charset="0"/>
              </a:rPr>
              <a:t> </a:t>
            </a:r>
            <a:br>
              <a:rPr lang="nl-NL" dirty="0">
                <a:solidFill>
                  <a:srgbClr val="000000"/>
                </a:solidFill>
                <a:latin typeface="General Sans" pitchFamily="50" charset="0"/>
              </a:rPr>
            </a:br>
            <a:r>
              <a:rPr lang="nl-NL" dirty="0">
                <a:solidFill>
                  <a:srgbClr val="000000"/>
                </a:solidFill>
                <a:latin typeface="General Sans" pitchFamily="50" charset="0"/>
              </a:rPr>
              <a:t>en docenten</a:t>
            </a:r>
          </a:p>
        </p:txBody>
      </p:sp>
      <p:pic>
        <p:nvPicPr>
          <p:cNvPr id="16" name="Picture 15">
            <a:extLst>
              <a:ext uri="{FF2B5EF4-FFF2-40B4-BE49-F238E27FC236}">
                <a16:creationId xmlns:a16="http://schemas.microsoft.com/office/drawing/2014/main" id="{C722888D-24F0-B0BE-8624-BE1BC0D90485}"/>
              </a:ext>
            </a:extLst>
          </p:cNvPr>
          <p:cNvPicPr>
            <a:picLocks noChangeAspect="1"/>
          </p:cNvPicPr>
          <p:nvPr/>
        </p:nvPicPr>
        <p:blipFill>
          <a:blip r:embed="rId3"/>
          <a:stretch>
            <a:fillRect/>
          </a:stretch>
        </p:blipFill>
        <p:spPr>
          <a:xfrm>
            <a:off x="7596925" y="2111677"/>
            <a:ext cx="1557564" cy="1513620"/>
          </a:xfrm>
          <a:prstGeom prst="rect">
            <a:avLst/>
          </a:prstGeom>
        </p:spPr>
      </p:pic>
      <p:pic>
        <p:nvPicPr>
          <p:cNvPr id="17" name="Picture 16">
            <a:extLst>
              <a:ext uri="{FF2B5EF4-FFF2-40B4-BE49-F238E27FC236}">
                <a16:creationId xmlns:a16="http://schemas.microsoft.com/office/drawing/2014/main" id="{6F4961E2-5DA1-266D-577F-57663765B749}"/>
              </a:ext>
            </a:extLst>
          </p:cNvPr>
          <p:cNvPicPr>
            <a:picLocks noChangeAspect="1"/>
          </p:cNvPicPr>
          <p:nvPr/>
        </p:nvPicPr>
        <p:blipFill>
          <a:blip r:embed="rId4"/>
          <a:stretch>
            <a:fillRect/>
          </a:stretch>
        </p:blipFill>
        <p:spPr>
          <a:xfrm>
            <a:off x="1046644" y="1952199"/>
            <a:ext cx="1107105" cy="1513620"/>
          </a:xfrm>
          <a:prstGeom prst="rect">
            <a:avLst/>
          </a:prstGeom>
        </p:spPr>
      </p:pic>
      <p:pic>
        <p:nvPicPr>
          <p:cNvPr id="18" name="Picture 17">
            <a:extLst>
              <a:ext uri="{FF2B5EF4-FFF2-40B4-BE49-F238E27FC236}">
                <a16:creationId xmlns:a16="http://schemas.microsoft.com/office/drawing/2014/main" id="{55122D50-CADC-F2E4-8405-5DFA72BE824F}"/>
              </a:ext>
            </a:extLst>
          </p:cNvPr>
          <p:cNvPicPr>
            <a:picLocks noChangeAspect="1"/>
          </p:cNvPicPr>
          <p:nvPr/>
        </p:nvPicPr>
        <p:blipFill>
          <a:blip r:embed="rId5"/>
          <a:stretch>
            <a:fillRect/>
          </a:stretch>
        </p:blipFill>
        <p:spPr>
          <a:xfrm>
            <a:off x="3973710" y="2039933"/>
            <a:ext cx="1557564" cy="1425886"/>
          </a:xfrm>
          <a:prstGeom prst="rect">
            <a:avLst/>
          </a:prstGeom>
        </p:spPr>
      </p:pic>
    </p:spTree>
    <p:extLst>
      <p:ext uri="{BB962C8B-B14F-4D97-AF65-F5344CB8AC3E}">
        <p14:creationId xmlns:p14="http://schemas.microsoft.com/office/powerpoint/2010/main" val="37121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16C1-730C-B7F1-7C24-AF550DDB4AD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E6F84D6-9821-960A-91B2-737B5BC0E23D}"/>
              </a:ext>
            </a:extLst>
          </p:cNvPr>
          <p:cNvSpPr>
            <a:spLocks noGrp="1"/>
          </p:cNvSpPr>
          <p:nvPr>
            <p:ph type="sldNum" sz="quarter" idx="12"/>
          </p:nvPr>
        </p:nvSpPr>
        <p:spPr/>
        <p:txBody>
          <a:bodyPr/>
          <a:lstStyle/>
          <a:p>
            <a:fld id="{D1D5D013-E1B6-7A41-9F62-C7B49A54E7EF}" type="slidenum">
              <a:rPr lang="en-NL" smtClean="0"/>
              <a:t>6</a:t>
            </a:fld>
            <a:endParaRPr lang="en-NL"/>
          </a:p>
        </p:txBody>
      </p:sp>
      <p:pic>
        <p:nvPicPr>
          <p:cNvPr id="7" name="Tijdelijke aanduiding voor inhoud 6" descr="Afbeelding met tekst, schermopname, diagram, Lettertype&#10;&#10;Automatisch gegenereerde beschrijving">
            <a:extLst>
              <a:ext uri="{FF2B5EF4-FFF2-40B4-BE49-F238E27FC236}">
                <a16:creationId xmlns:a16="http://schemas.microsoft.com/office/drawing/2014/main" id="{F4A0BEEB-33A3-2BE5-1213-984AA47DB426}"/>
              </a:ext>
            </a:extLst>
          </p:cNvPr>
          <p:cNvPicPr>
            <a:picLocks noGrp="1" noChangeAspect="1"/>
          </p:cNvPicPr>
          <p:nvPr>
            <p:ph idx="1"/>
          </p:nvPr>
        </p:nvPicPr>
        <p:blipFill>
          <a:blip r:embed="rId2"/>
          <a:stretch>
            <a:fillRect/>
          </a:stretch>
        </p:blipFill>
        <p:spPr>
          <a:xfrm>
            <a:off x="0" y="-1852"/>
            <a:ext cx="12192000" cy="6858000"/>
          </a:xfrm>
        </p:spPr>
      </p:pic>
    </p:spTree>
    <p:extLst>
      <p:ext uri="{BB962C8B-B14F-4D97-AF65-F5344CB8AC3E}">
        <p14:creationId xmlns:p14="http://schemas.microsoft.com/office/powerpoint/2010/main" val="255833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1A490-B798-8F41-C045-13E389434207}"/>
              </a:ext>
            </a:extLst>
          </p:cNvPr>
          <p:cNvSpPr>
            <a:spLocks noGrp="1"/>
          </p:cNvSpPr>
          <p:nvPr>
            <p:ph type="ctrTitle"/>
          </p:nvPr>
        </p:nvSpPr>
        <p:spPr>
          <a:xfrm>
            <a:off x="849085" y="1180845"/>
            <a:ext cx="9293518" cy="4496310"/>
          </a:xfrm>
        </p:spPr>
        <p:txBody>
          <a:bodyPr>
            <a:normAutofit/>
          </a:bodyPr>
          <a:lstStyle/>
          <a:p>
            <a:r>
              <a:rPr lang="nl-NL" sz="8800" dirty="0">
                <a:latin typeface="General Sans Semibold"/>
              </a:rPr>
              <a:t>AI en data</a:t>
            </a:r>
          </a:p>
        </p:txBody>
      </p:sp>
    </p:spTree>
    <p:extLst>
      <p:ext uri="{BB962C8B-B14F-4D97-AF65-F5344CB8AC3E}">
        <p14:creationId xmlns:p14="http://schemas.microsoft.com/office/powerpoint/2010/main" val="153403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A1924-BA24-ACBB-F7B4-58CF6FA5985F}"/>
              </a:ext>
            </a:extLst>
          </p:cNvPr>
          <p:cNvSpPr>
            <a:spLocks noGrp="1"/>
          </p:cNvSpPr>
          <p:nvPr>
            <p:ph idx="1"/>
          </p:nvPr>
        </p:nvSpPr>
        <p:spPr>
          <a:xfrm>
            <a:off x="979514" y="1533797"/>
            <a:ext cx="10515599" cy="4959078"/>
          </a:xfrm>
        </p:spPr>
        <p:txBody>
          <a:bodyPr vert="horz" lIns="91440" tIns="45720" rIns="91440" bIns="45720" rtlCol="0" anchor="t">
            <a:noAutofit/>
          </a:bodyPr>
          <a:lstStyle/>
          <a:p>
            <a:pPr marL="0" indent="0">
              <a:lnSpc>
                <a:spcPct val="110000"/>
              </a:lnSpc>
              <a:buNone/>
            </a:pPr>
            <a:r>
              <a:rPr lang="en-GB" sz="2800" b="0" i="0" dirty="0">
                <a:solidFill>
                  <a:srgbClr val="242424"/>
                </a:solidFill>
                <a:effectLst/>
                <a:latin typeface="General Sans" panose="020B0604020202020204"/>
              </a:rPr>
              <a:t>D</a:t>
            </a:r>
            <a:r>
              <a:rPr lang="en-GB" sz="2800" dirty="0">
                <a:latin typeface="General Sans" panose="020B0604020202020204"/>
                <a:cs typeface="Times New Roman"/>
              </a:rPr>
              <a:t>e </a:t>
            </a:r>
            <a:r>
              <a:rPr lang="en-GB" sz="2800" dirty="0" err="1">
                <a:latin typeface="General Sans" panose="020B0604020202020204"/>
                <a:cs typeface="Times New Roman"/>
              </a:rPr>
              <a:t>ontwikkelingen</a:t>
            </a:r>
            <a:r>
              <a:rPr lang="en-GB" sz="2800" dirty="0">
                <a:latin typeface="General Sans" panose="020B0604020202020204"/>
                <a:cs typeface="Times New Roman"/>
              </a:rPr>
              <a:t> van AI in het </a:t>
            </a:r>
            <a:r>
              <a:rPr lang="en-GB" sz="2800" dirty="0" err="1">
                <a:latin typeface="General Sans" panose="020B0604020202020204"/>
                <a:cs typeface="Times New Roman"/>
              </a:rPr>
              <a:t>algemeen</a:t>
            </a:r>
            <a:r>
              <a:rPr lang="en-GB" sz="2800" dirty="0">
                <a:latin typeface="General Sans" panose="020B0604020202020204"/>
                <a:cs typeface="Times New Roman"/>
              </a:rPr>
              <a:t> </a:t>
            </a:r>
            <a:r>
              <a:rPr lang="en-GB" sz="2800" dirty="0" err="1">
                <a:latin typeface="General Sans" panose="020B0604020202020204"/>
                <a:cs typeface="Times New Roman"/>
              </a:rPr>
              <a:t>en</a:t>
            </a:r>
            <a:r>
              <a:rPr lang="en-GB" sz="2800" dirty="0">
                <a:latin typeface="General Sans" panose="020B0604020202020204"/>
                <a:cs typeface="Times New Roman"/>
              </a:rPr>
              <a:t> de impact </a:t>
            </a:r>
            <a:r>
              <a:rPr lang="en-GB" sz="2800" dirty="0" err="1">
                <a:latin typeface="General Sans" panose="020B0604020202020204"/>
                <a:cs typeface="Times New Roman"/>
              </a:rPr>
              <a:t>daarvan</a:t>
            </a:r>
            <a:r>
              <a:rPr lang="en-GB" sz="2800" dirty="0">
                <a:latin typeface="General Sans" panose="020B0604020202020204"/>
                <a:cs typeface="Times New Roman"/>
              </a:rPr>
              <a:t> op het </a:t>
            </a:r>
            <a:r>
              <a:rPr lang="en-GB" sz="2800" dirty="0" err="1">
                <a:latin typeface="General Sans" panose="020B0604020202020204"/>
                <a:cs typeface="Times New Roman"/>
              </a:rPr>
              <a:t>onderwijs</a:t>
            </a:r>
            <a:r>
              <a:rPr lang="en-GB" sz="2800" dirty="0">
                <a:latin typeface="General Sans" panose="020B0604020202020204"/>
                <a:cs typeface="Times New Roman"/>
              </a:rPr>
              <a:t> in het </a:t>
            </a:r>
            <a:r>
              <a:rPr lang="en-GB" sz="2800" dirty="0" err="1">
                <a:latin typeface="General Sans" panose="020B0604020202020204"/>
                <a:cs typeface="Times New Roman"/>
              </a:rPr>
              <a:t>bijzonder</a:t>
            </a:r>
            <a:r>
              <a:rPr lang="en-GB" sz="2800" dirty="0">
                <a:latin typeface="General Sans" panose="020B0604020202020204"/>
                <a:cs typeface="Times New Roman"/>
              </a:rPr>
              <a:t> </a:t>
            </a:r>
            <a:r>
              <a:rPr lang="en-GB" sz="2800" dirty="0" err="1">
                <a:latin typeface="General Sans" panose="020B0604020202020204"/>
                <a:cs typeface="Times New Roman"/>
              </a:rPr>
              <a:t>gaan</a:t>
            </a:r>
            <a:r>
              <a:rPr lang="en-GB" sz="2800" dirty="0">
                <a:latin typeface="General Sans" panose="020B0604020202020204"/>
                <a:cs typeface="Times New Roman"/>
              </a:rPr>
              <a:t> </a:t>
            </a:r>
            <a:r>
              <a:rPr lang="en-GB" sz="2800" dirty="0" err="1">
                <a:latin typeface="General Sans" panose="020B0604020202020204"/>
                <a:cs typeface="Times New Roman"/>
              </a:rPr>
              <a:t>snel</a:t>
            </a:r>
            <a:r>
              <a:rPr lang="en-GB" sz="2800" dirty="0">
                <a:latin typeface="General Sans" panose="020B0604020202020204"/>
                <a:cs typeface="Times New Roman"/>
              </a:rPr>
              <a:t>. </a:t>
            </a:r>
            <a:r>
              <a:rPr lang="en-GB" sz="2800" dirty="0" err="1">
                <a:latin typeface="General Sans" panose="020B0604020202020204"/>
                <a:cs typeface="Times New Roman"/>
              </a:rPr>
              <a:t>Bestuurders</a:t>
            </a:r>
            <a:r>
              <a:rPr lang="en-GB" sz="2800" dirty="0">
                <a:latin typeface="General Sans" panose="020B0604020202020204"/>
                <a:cs typeface="Times New Roman"/>
              </a:rPr>
              <a:t>, </a:t>
            </a:r>
            <a:r>
              <a:rPr lang="en-GB" sz="2800" dirty="0" err="1">
                <a:latin typeface="General Sans" panose="020B0604020202020204"/>
                <a:cs typeface="Times New Roman"/>
              </a:rPr>
              <a:t>docenten</a:t>
            </a:r>
            <a:r>
              <a:rPr lang="en-GB" sz="2800" dirty="0">
                <a:latin typeface="General Sans" panose="020B0604020202020204"/>
                <a:cs typeface="Times New Roman"/>
              </a:rPr>
              <a:t> </a:t>
            </a:r>
            <a:r>
              <a:rPr lang="en-GB" sz="2800" dirty="0" err="1">
                <a:latin typeface="General Sans" panose="020B0604020202020204"/>
                <a:cs typeface="Times New Roman"/>
              </a:rPr>
              <a:t>én</a:t>
            </a:r>
            <a:r>
              <a:rPr lang="en-GB" sz="2800" dirty="0">
                <a:latin typeface="General Sans" panose="020B0604020202020204"/>
                <a:cs typeface="Times New Roman"/>
              </a:rPr>
              <a:t> </a:t>
            </a:r>
            <a:r>
              <a:rPr lang="en-GB" sz="2800" dirty="0" err="1">
                <a:latin typeface="General Sans" panose="020B0604020202020204"/>
                <a:cs typeface="Times New Roman"/>
              </a:rPr>
              <a:t>studenten</a:t>
            </a:r>
            <a:r>
              <a:rPr lang="en-GB" sz="2800" dirty="0">
                <a:latin typeface="General Sans" panose="020B0604020202020204"/>
                <a:cs typeface="Times New Roman"/>
              </a:rPr>
              <a:t> </a:t>
            </a:r>
            <a:r>
              <a:rPr lang="en-GB" sz="2800" dirty="0" err="1">
                <a:latin typeface="General Sans" panose="020B0604020202020204"/>
                <a:cs typeface="Times New Roman"/>
              </a:rPr>
              <a:t>vragen</a:t>
            </a:r>
            <a:r>
              <a:rPr lang="en-GB" sz="2800" dirty="0">
                <a:latin typeface="General Sans" panose="020B0604020202020204"/>
                <a:cs typeface="Times New Roman"/>
              </a:rPr>
              <a:t> </a:t>
            </a:r>
            <a:r>
              <a:rPr lang="en-GB" sz="2800" dirty="0" err="1">
                <a:latin typeface="General Sans" panose="020B0604020202020204"/>
                <a:cs typeface="Times New Roman"/>
              </a:rPr>
              <a:t>zich</a:t>
            </a:r>
            <a:r>
              <a:rPr lang="en-GB" sz="2800" dirty="0">
                <a:latin typeface="General Sans" panose="020B0604020202020204"/>
                <a:cs typeface="Times New Roman"/>
              </a:rPr>
              <a:t> </a:t>
            </a:r>
            <a:r>
              <a:rPr lang="en-GB" sz="2800" dirty="0" err="1">
                <a:latin typeface="General Sans" panose="020B0604020202020204"/>
                <a:cs typeface="Times New Roman"/>
              </a:rPr>
              <a:t>af</a:t>
            </a:r>
            <a:r>
              <a:rPr lang="en-GB" sz="2800" dirty="0">
                <a:latin typeface="General Sans" panose="020B0604020202020204"/>
                <a:cs typeface="Times New Roman"/>
              </a:rPr>
              <a:t>:</a:t>
            </a:r>
          </a:p>
          <a:p>
            <a:pPr marL="0" indent="0">
              <a:buNone/>
            </a:pPr>
            <a:endParaRPr lang="en-GB" sz="2800" dirty="0">
              <a:solidFill>
                <a:srgbClr val="242424"/>
              </a:solidFill>
              <a:latin typeface="General Sans" panose="020B0604020202020204"/>
            </a:endParaRPr>
          </a:p>
          <a:p>
            <a:pPr marL="361950" indent="0">
              <a:buNone/>
            </a:pPr>
            <a:r>
              <a:rPr lang="en-GB" sz="2800" b="1" i="1" dirty="0" err="1">
                <a:solidFill>
                  <a:srgbClr val="242424"/>
                </a:solidFill>
                <a:effectLst/>
                <a:latin typeface="General Sans" panose="020B0604020202020204"/>
              </a:rPr>
              <a:t>Weten</a:t>
            </a:r>
            <a:r>
              <a:rPr lang="en-GB" sz="2800" b="1" i="1" dirty="0">
                <a:solidFill>
                  <a:srgbClr val="242424"/>
                </a:solidFill>
                <a:effectLst/>
                <a:latin typeface="General Sans" panose="020B0604020202020204"/>
              </a:rPr>
              <a:t> we </a:t>
            </a:r>
            <a:r>
              <a:rPr lang="en-GB" sz="2800" b="1" i="1" dirty="0" err="1">
                <a:solidFill>
                  <a:srgbClr val="242424"/>
                </a:solidFill>
                <a:latin typeface="General Sans" panose="020B0604020202020204"/>
              </a:rPr>
              <a:t>genoeg</a:t>
            </a:r>
            <a:r>
              <a:rPr lang="en-GB" sz="2800" dirty="0">
                <a:solidFill>
                  <a:srgbClr val="242424"/>
                </a:solidFill>
                <a:latin typeface="General Sans" panose="020B0604020202020204"/>
              </a:rPr>
              <a:t>, </a:t>
            </a:r>
            <a:r>
              <a:rPr lang="en-GB" sz="2800" b="1" i="1" dirty="0" err="1">
                <a:solidFill>
                  <a:srgbClr val="242424"/>
                </a:solidFill>
                <a:latin typeface="General Sans" panose="020B0604020202020204"/>
              </a:rPr>
              <a:t>doen</a:t>
            </a:r>
            <a:r>
              <a:rPr lang="en-GB" sz="2800" b="1" i="1" dirty="0">
                <a:solidFill>
                  <a:srgbClr val="242424"/>
                </a:solidFill>
                <a:effectLst/>
                <a:latin typeface="General Sans" panose="020B0604020202020204"/>
              </a:rPr>
              <a:t> we </a:t>
            </a:r>
            <a:r>
              <a:rPr lang="en-GB" sz="2800" b="1" i="1" dirty="0" err="1">
                <a:solidFill>
                  <a:srgbClr val="242424"/>
                </a:solidFill>
                <a:effectLst/>
                <a:latin typeface="General Sans" panose="020B0604020202020204"/>
              </a:rPr>
              <a:t>genoeg</a:t>
            </a:r>
            <a:r>
              <a:rPr lang="en-GB" sz="2800" b="0" i="0" dirty="0">
                <a:solidFill>
                  <a:srgbClr val="242424"/>
                </a:solidFill>
                <a:effectLst/>
                <a:latin typeface="General Sans" panose="020B0604020202020204"/>
              </a:rPr>
              <a:t> </a:t>
            </a:r>
            <a:r>
              <a:rPr lang="en-GB" sz="2800" b="0" i="0" dirty="0" err="1">
                <a:solidFill>
                  <a:srgbClr val="242424"/>
                </a:solidFill>
                <a:effectLst/>
                <a:latin typeface="General Sans" panose="020B0604020202020204"/>
              </a:rPr>
              <a:t>en</a:t>
            </a:r>
            <a:r>
              <a:rPr lang="en-GB" sz="2800" b="0" i="0" dirty="0">
                <a:solidFill>
                  <a:srgbClr val="242424"/>
                </a:solidFill>
                <a:effectLst/>
                <a:latin typeface="General Sans" panose="020B0604020202020204"/>
              </a:rPr>
              <a:t> </a:t>
            </a:r>
            <a:r>
              <a:rPr lang="en-GB" sz="2800" b="1" i="1" dirty="0" err="1">
                <a:solidFill>
                  <a:srgbClr val="242424"/>
                </a:solidFill>
                <a:effectLst/>
                <a:latin typeface="General Sans" panose="020B0604020202020204"/>
              </a:rPr>
              <a:t>doen</a:t>
            </a:r>
            <a:r>
              <a:rPr lang="en-GB" sz="2800" b="1" i="1" dirty="0">
                <a:solidFill>
                  <a:srgbClr val="242424"/>
                </a:solidFill>
                <a:effectLst/>
                <a:latin typeface="General Sans" panose="020B0604020202020204"/>
              </a:rPr>
              <a:t> we het </a:t>
            </a:r>
            <a:r>
              <a:rPr lang="en-GB" sz="2800" b="1" i="1" dirty="0" err="1">
                <a:solidFill>
                  <a:srgbClr val="242424"/>
                </a:solidFill>
                <a:effectLst/>
                <a:latin typeface="General Sans" panose="020B0604020202020204"/>
              </a:rPr>
              <a:t>juiste</a:t>
            </a:r>
            <a:r>
              <a:rPr lang="en-GB" sz="2800" b="1" i="1" dirty="0">
                <a:solidFill>
                  <a:srgbClr val="242424"/>
                </a:solidFill>
                <a:effectLst/>
                <a:latin typeface="General Sans" panose="020B0604020202020204"/>
              </a:rPr>
              <a:t>?</a:t>
            </a:r>
            <a:endParaRPr lang="en-US" sz="2800" b="1" i="1" dirty="0">
              <a:latin typeface="General Sans" panose="020B0604020202020204"/>
            </a:endParaRPr>
          </a:p>
          <a:p>
            <a:pPr marL="0" indent="0">
              <a:buNone/>
            </a:pPr>
            <a:endParaRPr lang="en-GB" sz="2800" dirty="0">
              <a:solidFill>
                <a:srgbClr val="242424"/>
              </a:solidFill>
              <a:latin typeface="General Sans" panose="020B0604020202020204"/>
            </a:endParaRPr>
          </a:p>
          <a:p>
            <a:pPr marL="0" indent="0">
              <a:lnSpc>
                <a:spcPct val="110000"/>
              </a:lnSpc>
              <a:buNone/>
            </a:pPr>
            <a:r>
              <a:rPr lang="nl-AW" sz="2800" dirty="0">
                <a:solidFill>
                  <a:srgbClr val="242424"/>
                </a:solidFill>
                <a:latin typeface="General Sans" panose="020B0604020202020204"/>
              </a:rPr>
              <a:t>Dat vraagt om </a:t>
            </a:r>
            <a:r>
              <a:rPr lang="en-GB" sz="2800" dirty="0" err="1">
                <a:solidFill>
                  <a:srgbClr val="242424"/>
                </a:solidFill>
                <a:latin typeface="General Sans" panose="020B0604020202020204"/>
              </a:rPr>
              <a:t>antwoorden</a:t>
            </a:r>
            <a:r>
              <a:rPr lang="en-GB" sz="2800" dirty="0">
                <a:solidFill>
                  <a:srgbClr val="242424"/>
                </a:solidFill>
                <a:latin typeface="General Sans" panose="020B0604020202020204"/>
              </a:rPr>
              <a:t> </a:t>
            </a:r>
            <a:r>
              <a:rPr lang="nl-AW" sz="2800" dirty="0">
                <a:solidFill>
                  <a:srgbClr val="242424"/>
                </a:solidFill>
                <a:latin typeface="General Sans" panose="020B0604020202020204"/>
              </a:rPr>
              <a:t>op </a:t>
            </a:r>
            <a:r>
              <a:rPr lang="en-GB" sz="2800" dirty="0">
                <a:solidFill>
                  <a:srgbClr val="242424"/>
                </a:solidFill>
                <a:latin typeface="General Sans" panose="020B0604020202020204"/>
              </a:rPr>
              <a:t>de </a:t>
            </a:r>
            <a:r>
              <a:rPr lang="en-GB" sz="2800" dirty="0" err="1">
                <a:solidFill>
                  <a:srgbClr val="242424"/>
                </a:solidFill>
                <a:latin typeface="General Sans" panose="020B0604020202020204"/>
              </a:rPr>
              <a:t>korte</a:t>
            </a:r>
            <a:r>
              <a:rPr lang="en-GB" sz="2800" dirty="0">
                <a:solidFill>
                  <a:srgbClr val="242424"/>
                </a:solidFill>
                <a:latin typeface="General Sans" panose="020B0604020202020204"/>
              </a:rPr>
              <a:t> </a:t>
            </a:r>
            <a:r>
              <a:rPr lang="nl-AW" sz="2800" dirty="0">
                <a:solidFill>
                  <a:srgbClr val="242424"/>
                </a:solidFill>
                <a:latin typeface="General Sans" panose="020B0604020202020204"/>
              </a:rPr>
              <a:t>én de wat langere termijn.</a:t>
            </a:r>
            <a:r>
              <a:rPr lang="en-GB" sz="2800" dirty="0">
                <a:solidFill>
                  <a:srgbClr val="242424"/>
                </a:solidFill>
                <a:latin typeface="General Sans" panose="020B0604020202020204"/>
              </a:rPr>
              <a:t> Wat is er in de </a:t>
            </a:r>
            <a:r>
              <a:rPr lang="en-GB" sz="2800" dirty="0" err="1">
                <a:solidFill>
                  <a:srgbClr val="242424"/>
                </a:solidFill>
                <a:latin typeface="General Sans" panose="020B0604020202020204"/>
              </a:rPr>
              <a:t>nabije</a:t>
            </a:r>
            <a:r>
              <a:rPr lang="en-GB" sz="2800" dirty="0">
                <a:solidFill>
                  <a:srgbClr val="242424"/>
                </a:solidFill>
                <a:latin typeface="General Sans" panose="020B0604020202020204"/>
              </a:rPr>
              <a:t> </a:t>
            </a:r>
            <a:r>
              <a:rPr lang="en-GB" sz="2800" dirty="0" err="1">
                <a:solidFill>
                  <a:srgbClr val="242424"/>
                </a:solidFill>
                <a:latin typeface="General Sans" panose="020B0604020202020204"/>
              </a:rPr>
              <a:t>toekomst</a:t>
            </a:r>
            <a:r>
              <a:rPr lang="en-GB" sz="2800" dirty="0">
                <a:solidFill>
                  <a:srgbClr val="242424"/>
                </a:solidFill>
                <a:latin typeface="General Sans" panose="020B0604020202020204"/>
              </a:rPr>
              <a:t> </a:t>
            </a:r>
            <a:r>
              <a:rPr lang="en-GB" sz="2800" dirty="0" err="1">
                <a:solidFill>
                  <a:srgbClr val="242424"/>
                </a:solidFill>
                <a:latin typeface="General Sans" panose="020B0604020202020204"/>
              </a:rPr>
              <a:t>nodig</a:t>
            </a:r>
            <a:r>
              <a:rPr lang="en-GB" sz="2800" dirty="0">
                <a:solidFill>
                  <a:srgbClr val="242424"/>
                </a:solidFill>
                <a:latin typeface="General Sans" panose="020B0604020202020204"/>
              </a:rPr>
              <a:t> </a:t>
            </a:r>
            <a:r>
              <a:rPr lang="en-GB" sz="2800" dirty="0" err="1">
                <a:solidFill>
                  <a:srgbClr val="242424"/>
                </a:solidFill>
                <a:latin typeface="General Sans" panose="020B0604020202020204"/>
              </a:rPr>
              <a:t>aan</a:t>
            </a:r>
            <a:r>
              <a:rPr lang="en-GB" sz="2800" dirty="0">
                <a:solidFill>
                  <a:srgbClr val="242424"/>
                </a:solidFill>
                <a:latin typeface="General Sans" panose="020B0604020202020204"/>
              </a:rPr>
              <a:t> </a:t>
            </a:r>
            <a:r>
              <a:rPr lang="en-GB" sz="2800" dirty="0" err="1">
                <a:solidFill>
                  <a:srgbClr val="242424"/>
                </a:solidFill>
                <a:latin typeface="General Sans" panose="020B0604020202020204"/>
              </a:rPr>
              <a:t>kennis</a:t>
            </a:r>
            <a:r>
              <a:rPr lang="en-GB" sz="2800" dirty="0">
                <a:solidFill>
                  <a:srgbClr val="242424"/>
                </a:solidFill>
                <a:latin typeface="General Sans" panose="020B0604020202020204"/>
              </a:rPr>
              <a:t>, </a:t>
            </a:r>
            <a:r>
              <a:rPr lang="en-GB" sz="2800" dirty="0" err="1">
                <a:solidFill>
                  <a:srgbClr val="242424"/>
                </a:solidFill>
                <a:latin typeface="General Sans" panose="020B0604020202020204"/>
              </a:rPr>
              <a:t>vaardigheden</a:t>
            </a:r>
            <a:r>
              <a:rPr lang="en-GB" sz="2800" dirty="0">
                <a:solidFill>
                  <a:srgbClr val="242424"/>
                </a:solidFill>
                <a:latin typeface="General Sans" panose="020B0604020202020204"/>
              </a:rPr>
              <a:t>, </a:t>
            </a:r>
            <a:r>
              <a:rPr lang="en-GB" sz="2800" dirty="0" err="1">
                <a:solidFill>
                  <a:srgbClr val="242424"/>
                </a:solidFill>
                <a:latin typeface="General Sans" panose="020B0604020202020204"/>
              </a:rPr>
              <a:t>infrastructuur</a:t>
            </a:r>
            <a:r>
              <a:rPr lang="en-GB" sz="2800" dirty="0">
                <a:solidFill>
                  <a:srgbClr val="242424"/>
                </a:solidFill>
                <a:latin typeface="General Sans" panose="020B0604020202020204"/>
              </a:rPr>
              <a:t> </a:t>
            </a:r>
            <a:r>
              <a:rPr lang="en-GB" sz="2800" dirty="0" err="1">
                <a:solidFill>
                  <a:srgbClr val="242424"/>
                </a:solidFill>
                <a:latin typeface="General Sans" panose="020B0604020202020204"/>
              </a:rPr>
              <a:t>en</a:t>
            </a:r>
            <a:r>
              <a:rPr lang="en-GB" sz="2800" dirty="0">
                <a:solidFill>
                  <a:srgbClr val="242424"/>
                </a:solidFill>
                <a:latin typeface="General Sans" panose="020B0604020202020204"/>
              </a:rPr>
              <a:t> </a:t>
            </a:r>
            <a:r>
              <a:rPr lang="en-GB" sz="2800" dirty="0" err="1">
                <a:solidFill>
                  <a:srgbClr val="242424"/>
                </a:solidFill>
                <a:latin typeface="General Sans" panose="020B0604020202020204"/>
              </a:rPr>
              <a:t>afspraken</a:t>
            </a:r>
            <a:r>
              <a:rPr lang="en-GB" sz="2800" dirty="0">
                <a:solidFill>
                  <a:srgbClr val="242424"/>
                </a:solidFill>
                <a:latin typeface="General Sans"/>
              </a:rPr>
              <a:t>? </a:t>
            </a:r>
            <a:r>
              <a:rPr lang="nl-AW" sz="2800" dirty="0">
                <a:solidFill>
                  <a:srgbClr val="242424"/>
                </a:solidFill>
                <a:latin typeface="General Sans"/>
              </a:rPr>
              <a:t>En hoe kan </a:t>
            </a:r>
            <a:r>
              <a:rPr lang="nl-AW" sz="2800" dirty="0" err="1">
                <a:solidFill>
                  <a:srgbClr val="242424"/>
                </a:solidFill>
                <a:latin typeface="General Sans"/>
              </a:rPr>
              <a:t>Npuls</a:t>
            </a:r>
            <a:r>
              <a:rPr lang="nl-AW" sz="2800" dirty="0">
                <a:solidFill>
                  <a:srgbClr val="242424"/>
                </a:solidFill>
                <a:latin typeface="General Sans"/>
              </a:rPr>
              <a:t> daar aan </a:t>
            </a:r>
            <a:r>
              <a:rPr lang="nl-AW" sz="2800">
                <a:solidFill>
                  <a:srgbClr val="242424"/>
                </a:solidFill>
                <a:latin typeface="General Sans"/>
              </a:rPr>
              <a:t>bijdragen?</a:t>
            </a:r>
            <a:endParaRPr lang="en-GB" sz="2800" dirty="0">
              <a:solidFill>
                <a:srgbClr val="242424"/>
              </a:solidFill>
              <a:latin typeface="General Sans"/>
            </a:endParaRPr>
          </a:p>
        </p:txBody>
      </p:sp>
      <p:sp>
        <p:nvSpPr>
          <p:cNvPr id="4" name="Slide Number Placeholder 3">
            <a:extLst>
              <a:ext uri="{FF2B5EF4-FFF2-40B4-BE49-F238E27FC236}">
                <a16:creationId xmlns:a16="http://schemas.microsoft.com/office/drawing/2014/main" id="{B15818A0-E003-D259-D9E1-A2EBE482BF66}"/>
              </a:ext>
            </a:extLst>
          </p:cNvPr>
          <p:cNvSpPr>
            <a:spLocks noGrp="1"/>
          </p:cNvSpPr>
          <p:nvPr>
            <p:ph type="sldNum" sz="quarter" idx="12"/>
          </p:nvPr>
        </p:nvSpPr>
        <p:spPr/>
        <p:txBody>
          <a:bodyPr/>
          <a:lstStyle/>
          <a:p>
            <a:fld id="{D1D5D013-E1B6-7A41-9F62-C7B49A54E7EF}" type="slidenum">
              <a:rPr lang="en-NL" smtClean="0"/>
              <a:t>8</a:t>
            </a:fld>
            <a:endParaRPr lang="en-NL"/>
          </a:p>
        </p:txBody>
      </p:sp>
      <p:sp>
        <p:nvSpPr>
          <p:cNvPr id="7" name="Titel 1">
            <a:extLst>
              <a:ext uri="{FF2B5EF4-FFF2-40B4-BE49-F238E27FC236}">
                <a16:creationId xmlns:a16="http://schemas.microsoft.com/office/drawing/2014/main" id="{A0C5A60C-BECB-872A-E074-895F93A464E7}"/>
              </a:ext>
            </a:extLst>
          </p:cNvPr>
          <p:cNvSpPr>
            <a:spLocks noGrp="1"/>
          </p:cNvSpPr>
          <p:nvPr>
            <p:ph type="title"/>
          </p:nvPr>
        </p:nvSpPr>
        <p:spPr>
          <a:xfrm>
            <a:off x="838200" y="365125"/>
            <a:ext cx="10515600" cy="1325563"/>
          </a:xfrm>
        </p:spPr>
        <p:txBody>
          <a:bodyPr/>
          <a:lstStyle/>
          <a:p>
            <a:r>
              <a:rPr lang="nl-AW" dirty="0">
                <a:latin typeface="General Sans Semibold"/>
              </a:rPr>
              <a:t>Opdracht</a:t>
            </a:r>
            <a:endParaRPr lang="en-NL" dirty="0">
              <a:latin typeface="General Sans Semibold"/>
            </a:endParaRPr>
          </a:p>
        </p:txBody>
      </p:sp>
    </p:spTree>
    <p:extLst>
      <p:ext uri="{BB962C8B-B14F-4D97-AF65-F5344CB8AC3E}">
        <p14:creationId xmlns:p14="http://schemas.microsoft.com/office/powerpoint/2010/main" val="106829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A465F-2C6E-25D3-484D-9BE754CA2C19}"/>
              </a:ext>
            </a:extLst>
          </p:cNvPr>
          <p:cNvSpPr>
            <a:spLocks noGrp="1"/>
          </p:cNvSpPr>
          <p:nvPr>
            <p:ph type="title"/>
          </p:nvPr>
        </p:nvSpPr>
        <p:spPr/>
        <p:txBody>
          <a:bodyPr>
            <a:normAutofit fontScale="90000"/>
          </a:bodyPr>
          <a:lstStyle/>
          <a:p>
            <a:r>
              <a:rPr lang="nl-NL" dirty="0"/>
              <a:t>Wat hebben we al gedaan?</a:t>
            </a:r>
          </a:p>
        </p:txBody>
      </p:sp>
      <p:sp>
        <p:nvSpPr>
          <p:cNvPr id="3" name="Tijdelijke aanduiding voor inhoud 2">
            <a:extLst>
              <a:ext uri="{FF2B5EF4-FFF2-40B4-BE49-F238E27FC236}">
                <a16:creationId xmlns:a16="http://schemas.microsoft.com/office/drawing/2014/main" id="{35A32C7B-63B1-9B8A-9EF1-54EA0C95852E}"/>
              </a:ext>
            </a:extLst>
          </p:cNvPr>
          <p:cNvSpPr>
            <a:spLocks noGrp="1"/>
          </p:cNvSpPr>
          <p:nvPr>
            <p:ph sz="half" idx="1"/>
          </p:nvPr>
        </p:nvSpPr>
        <p:spPr>
          <a:xfrm>
            <a:off x="627530" y="1825624"/>
            <a:ext cx="4894729" cy="4422776"/>
          </a:xfrm>
        </p:spPr>
        <p:txBody>
          <a:bodyPr vert="horz" lIns="0" tIns="0" rIns="0" bIns="0" rtlCol="0" anchor="t">
            <a:normAutofit fontScale="77500" lnSpcReduction="20000"/>
          </a:bodyPr>
          <a:lstStyle/>
          <a:p>
            <a:r>
              <a:rPr lang="nl-NL" sz="2000" b="1"/>
              <a:t>Thema Toekomst met AI en data</a:t>
            </a:r>
          </a:p>
          <a:p>
            <a:pPr lvl="1"/>
            <a:r>
              <a:rPr lang="nl-NL" sz="2000"/>
              <a:t>Startnota </a:t>
            </a:r>
            <a:r>
              <a:rPr lang="nl-NL" sz="2000">
                <a:hlinkClick r:id="rId2"/>
              </a:rPr>
              <a:t>State of AI</a:t>
            </a:r>
            <a:r>
              <a:rPr lang="nl-NL" sz="2000"/>
              <a:t> gepubliceerd</a:t>
            </a:r>
          </a:p>
          <a:p>
            <a:pPr lvl="1"/>
            <a:r>
              <a:rPr lang="nl-NL" sz="2000"/>
              <a:t>3 deelthema’s opgestart voor </a:t>
            </a:r>
            <a:r>
              <a:rPr lang="nl-NL" sz="2000">
                <a:hlinkClick r:id="rId3"/>
              </a:rPr>
              <a:t>visie op AI</a:t>
            </a:r>
            <a:endParaRPr lang="nl-NL" sz="2000"/>
          </a:p>
          <a:p>
            <a:pPr lvl="2"/>
            <a:r>
              <a:rPr lang="nl-NL" sz="2000"/>
              <a:t>Kansengelijkheid</a:t>
            </a:r>
          </a:p>
          <a:p>
            <a:pPr lvl="2"/>
            <a:r>
              <a:rPr lang="nl-NL" sz="2000"/>
              <a:t>Arbeidsmarkt en curriculum</a:t>
            </a:r>
          </a:p>
          <a:p>
            <a:pPr lvl="2"/>
            <a:r>
              <a:rPr lang="nl-NL" sz="2000"/>
              <a:t>AI en toetsen</a:t>
            </a:r>
          </a:p>
          <a:p>
            <a:pPr lvl="1"/>
            <a:endParaRPr lang="nl-NL" sz="2000"/>
          </a:p>
          <a:p>
            <a:r>
              <a:rPr lang="nl-NL" sz="2000" b="1"/>
              <a:t>Thema Werken met AI en data</a:t>
            </a:r>
          </a:p>
          <a:p>
            <a:pPr lvl="1"/>
            <a:r>
              <a:rPr lang="nl-NL" sz="2000"/>
              <a:t>Expeditie AI opgestart (</a:t>
            </a:r>
            <a:r>
              <a:rPr lang="nl-NL" sz="2000">
                <a:hlinkClick r:id="rId4"/>
              </a:rPr>
              <a:t>nieuwsbericht in ScienceGuide</a:t>
            </a:r>
            <a:r>
              <a:rPr lang="nl-NL" sz="2000"/>
              <a:t>)</a:t>
            </a:r>
          </a:p>
          <a:p>
            <a:pPr lvl="1"/>
            <a:r>
              <a:rPr lang="nl-NL" sz="2000">
                <a:hlinkClick r:id="rId5"/>
              </a:rPr>
              <a:t>AI-magazine</a:t>
            </a:r>
            <a:r>
              <a:rPr lang="nl-NL" sz="2000"/>
              <a:t> gepubliceerd</a:t>
            </a:r>
          </a:p>
          <a:p>
            <a:pPr lvl="1"/>
            <a:r>
              <a:rPr lang="nl-NL" sz="2000"/>
              <a:t>Infrastructuur voor GPT modellen (</a:t>
            </a:r>
            <a:r>
              <a:rPr lang="nl-NL" sz="2000">
                <a:hlinkClick r:id="rId6"/>
              </a:rPr>
              <a:t>EduGenAI-platform</a:t>
            </a:r>
            <a:r>
              <a:rPr lang="nl-NL" sz="2000"/>
              <a:t>) in ontwikkeling, eerste </a:t>
            </a:r>
            <a:r>
              <a:rPr lang="nl-NL" sz="2000" err="1"/>
              <a:t>use</a:t>
            </a:r>
            <a:r>
              <a:rPr lang="nl-NL" sz="2000"/>
              <a:t> cases. </a:t>
            </a:r>
          </a:p>
          <a:p>
            <a:pPr lvl="1"/>
            <a:r>
              <a:rPr lang="nl-NL" sz="2000"/>
              <a:t>3 instellingen draaien </a:t>
            </a:r>
            <a:r>
              <a:rPr lang="nl-NL" sz="2000" err="1"/>
              <a:t>learning</a:t>
            </a:r>
            <a:r>
              <a:rPr lang="nl-NL" sz="2000"/>
              <a:t> </a:t>
            </a:r>
            <a:r>
              <a:rPr lang="nl-NL" sz="2000" err="1"/>
              <a:t>analytics</a:t>
            </a:r>
            <a:r>
              <a:rPr lang="nl-NL" sz="2000"/>
              <a:t> pilot op Nationale Experimenteeromgeving </a:t>
            </a:r>
            <a:r>
              <a:rPr lang="nl-NL" sz="2000" err="1"/>
              <a:t>learning</a:t>
            </a:r>
            <a:r>
              <a:rPr lang="nl-NL" sz="2000"/>
              <a:t> </a:t>
            </a:r>
            <a:r>
              <a:rPr lang="nl-NL" sz="2000" err="1"/>
              <a:t>analytics</a:t>
            </a:r>
            <a:r>
              <a:rPr lang="nl-NL" sz="2000"/>
              <a:t> (</a:t>
            </a:r>
            <a:r>
              <a:rPr lang="nl-NL" sz="2000">
                <a:hlinkClick r:id="rId7"/>
              </a:rPr>
              <a:t>NELA</a:t>
            </a:r>
            <a:r>
              <a:rPr lang="nl-NL" sz="2000"/>
              <a:t>).</a:t>
            </a:r>
          </a:p>
          <a:p>
            <a:pPr lvl="1"/>
            <a:r>
              <a:rPr lang="nl-NL" sz="2000"/>
              <a:t>4 </a:t>
            </a:r>
            <a:r>
              <a:rPr lang="nl-NL" sz="2000" err="1"/>
              <a:t>proof</a:t>
            </a:r>
            <a:r>
              <a:rPr lang="nl-NL" sz="2000"/>
              <a:t> of </a:t>
            </a:r>
            <a:r>
              <a:rPr lang="nl-NL" sz="2000" err="1"/>
              <a:t>concepts</a:t>
            </a:r>
            <a:r>
              <a:rPr lang="nl-NL" sz="2000"/>
              <a:t> ingebracht door instellingen zijnn breed deelbaar gemaakt binnen </a:t>
            </a:r>
            <a:r>
              <a:rPr lang="nl-NL" sz="2000">
                <a:hlinkClick r:id="rId8"/>
              </a:rPr>
              <a:t>Center for Educational Data Analyics </a:t>
            </a:r>
            <a:r>
              <a:rPr lang="nl-NL" sz="2000"/>
              <a:t>(CEDA). </a:t>
            </a:r>
            <a:r>
              <a:rPr lang="nl-NL" sz="2000">
                <a:hlinkClick r:id="rId9"/>
              </a:rPr>
              <a:t>Strategische sessie</a:t>
            </a:r>
            <a:r>
              <a:rPr lang="nl-NL" sz="2000"/>
              <a:t> met diverse instellingen op 10 september 2024.</a:t>
            </a:r>
          </a:p>
          <a:p>
            <a:pPr lvl="1"/>
            <a:endParaRPr lang="nl-NL" sz="2000"/>
          </a:p>
          <a:p>
            <a:endParaRPr lang="nl-NL" sz="2000"/>
          </a:p>
          <a:p>
            <a:endParaRPr lang="nl-NL"/>
          </a:p>
        </p:txBody>
      </p:sp>
      <p:sp>
        <p:nvSpPr>
          <p:cNvPr id="4" name="Tijdelijke aanduiding voor inhoud 3">
            <a:extLst>
              <a:ext uri="{FF2B5EF4-FFF2-40B4-BE49-F238E27FC236}">
                <a16:creationId xmlns:a16="http://schemas.microsoft.com/office/drawing/2014/main" id="{97397210-69F5-DEC6-26CD-E2B1E9395B04}"/>
              </a:ext>
            </a:extLst>
          </p:cNvPr>
          <p:cNvSpPr>
            <a:spLocks noGrp="1"/>
          </p:cNvSpPr>
          <p:nvPr>
            <p:ph sz="half" idx="2"/>
          </p:nvPr>
        </p:nvSpPr>
        <p:spPr>
          <a:xfrm>
            <a:off x="5669924" y="1832940"/>
            <a:ext cx="5329770" cy="4612684"/>
          </a:xfrm>
        </p:spPr>
        <p:txBody>
          <a:bodyPr vert="horz" lIns="0" tIns="0" rIns="0" bIns="0" rtlCol="0" anchor="t">
            <a:normAutofit fontScale="77500" lnSpcReduction="20000"/>
          </a:bodyPr>
          <a:lstStyle/>
          <a:p>
            <a:r>
              <a:rPr lang="nl-NL" sz="2000" b="1"/>
              <a:t>Thema Veilig en juist gebruik van AI en data</a:t>
            </a:r>
          </a:p>
          <a:p>
            <a:pPr lvl="1"/>
            <a:r>
              <a:rPr lang="nl-NL" sz="2000"/>
              <a:t>2 instrumenten gereed om veilig en betrouwbaar gebruik AI  en data mogelijk te maken en te stimuleren  (</a:t>
            </a:r>
            <a:r>
              <a:rPr lang="nl-NL" sz="2000">
                <a:hlinkClick r:id="rId10"/>
              </a:rPr>
              <a:t>Referentiekader 2.0 </a:t>
            </a:r>
            <a:r>
              <a:rPr lang="nl-NL" sz="2000"/>
              <a:t>en een format voor het </a:t>
            </a:r>
            <a:r>
              <a:rPr lang="nl-NL" sz="2000">
                <a:hlinkClick r:id="rId11"/>
              </a:rPr>
              <a:t>Algoritme register</a:t>
            </a:r>
            <a:r>
              <a:rPr lang="nl-NL" sz="2000"/>
              <a:t>).</a:t>
            </a:r>
          </a:p>
          <a:p>
            <a:pPr lvl="1"/>
            <a:r>
              <a:rPr lang="nl-NL" sz="2000"/>
              <a:t>Webinar AI-act</a:t>
            </a:r>
          </a:p>
          <a:p>
            <a:pPr lvl="1"/>
            <a:r>
              <a:rPr lang="nl-NL" sz="2000"/>
              <a:t>Bijeenkomsten richtlijnen rond examinering en AI voor mbo</a:t>
            </a:r>
          </a:p>
          <a:p>
            <a:pPr marL="0" indent="0">
              <a:buNone/>
            </a:pPr>
            <a:endParaRPr lang="nl-NL" sz="2000"/>
          </a:p>
          <a:p>
            <a:r>
              <a:rPr lang="nl-NL" sz="2000" b="1"/>
              <a:t>Thema Leren over én met AI en data</a:t>
            </a:r>
          </a:p>
          <a:p>
            <a:pPr lvl="1"/>
            <a:r>
              <a:rPr lang="nl-NL" sz="2000"/>
              <a:t>Community platform is actief</a:t>
            </a:r>
          </a:p>
          <a:p>
            <a:pPr lvl="2"/>
            <a:r>
              <a:rPr lang="nl-NL" sz="2000"/>
              <a:t>&gt; 725 leden </a:t>
            </a:r>
            <a:r>
              <a:rPr lang="nl-NL" sz="2000">
                <a:hlinkClick r:id="rId8"/>
              </a:rPr>
              <a:t>community platform </a:t>
            </a:r>
            <a:endParaRPr lang="nl-NL" sz="2000"/>
          </a:p>
          <a:p>
            <a:pPr lvl="2"/>
            <a:r>
              <a:rPr lang="nl-NL" sz="2000"/>
              <a:t>5 fysieke regionale bijeenkomsten van de community</a:t>
            </a:r>
          </a:p>
          <a:p>
            <a:pPr lvl="2"/>
            <a:r>
              <a:rPr lang="nl-NL" sz="2000"/>
              <a:t>&gt; 200 deelnemers landelijke </a:t>
            </a:r>
            <a:r>
              <a:rPr lang="nl-NL" sz="2000">
                <a:hlinkClick r:id="rId12"/>
              </a:rPr>
              <a:t>community dag op 8 oktober</a:t>
            </a:r>
            <a:endParaRPr lang="nl-NL" sz="2000"/>
          </a:p>
          <a:p>
            <a:pPr lvl="2"/>
            <a:r>
              <a:rPr lang="nl-NL" sz="2000"/>
              <a:t>7 (regionale) community-managers van start met ophalen en delen van pilots, projecten en wensen.</a:t>
            </a:r>
          </a:p>
          <a:p>
            <a:pPr lvl="1"/>
            <a:r>
              <a:rPr lang="nl-NL" sz="2000">
                <a:hlinkClick r:id="rId13"/>
              </a:rPr>
              <a:t>Vraagbaak AI</a:t>
            </a:r>
            <a:r>
              <a:rPr lang="nl-NL" sz="2000"/>
              <a:t> live</a:t>
            </a:r>
          </a:p>
          <a:p>
            <a:pPr lvl="1"/>
            <a:r>
              <a:rPr lang="nl-NL" sz="2000">
                <a:ea typeface="+mn-lt"/>
                <a:cs typeface="+mn-lt"/>
              </a:rPr>
              <a:t>2 magazines </a:t>
            </a:r>
            <a:r>
              <a:rPr lang="nl-NL" sz="2000">
                <a:ea typeface="+mn-lt"/>
                <a:cs typeface="+mn-lt"/>
                <a:hlinkClick r:id="rId14">
                  <a:extLst>
                    <a:ext uri="{A12FA001-AC4F-418D-AE19-62706E023703}">
                      <ahyp:hlinkClr xmlns:ahyp="http://schemas.microsoft.com/office/drawing/2018/hyperlinkcolor" val="tx"/>
                    </a:ext>
                  </a:extLst>
                </a:hlinkClick>
              </a:rPr>
              <a:t>Best &amp; worst practices voor learning analytics</a:t>
            </a:r>
            <a:r>
              <a:rPr lang="nl-NL" sz="2000">
                <a:ea typeface="+mn-lt"/>
                <a:cs typeface="+mn-lt"/>
              </a:rPr>
              <a:t> gepubliceerd</a:t>
            </a:r>
          </a:p>
          <a:p>
            <a:pPr lvl="1"/>
            <a:endParaRPr lang="nl-NL" sz="2000"/>
          </a:p>
          <a:p>
            <a:pPr lvl="1"/>
            <a:endParaRPr lang="nl-NL">
              <a:ea typeface="+mn-lt"/>
              <a:cs typeface="+mn-lt"/>
            </a:endParaRPr>
          </a:p>
          <a:p>
            <a:endParaRPr lang="nl-NL"/>
          </a:p>
        </p:txBody>
      </p:sp>
      <p:sp>
        <p:nvSpPr>
          <p:cNvPr id="5" name="Tijdelijke aanduiding voor dianummer 4">
            <a:extLst>
              <a:ext uri="{FF2B5EF4-FFF2-40B4-BE49-F238E27FC236}">
                <a16:creationId xmlns:a16="http://schemas.microsoft.com/office/drawing/2014/main" id="{CDDB6E3B-8488-582F-D3CB-A54BC930CA59}"/>
              </a:ext>
            </a:extLst>
          </p:cNvPr>
          <p:cNvSpPr>
            <a:spLocks noGrp="1"/>
          </p:cNvSpPr>
          <p:nvPr>
            <p:ph type="sldNum" sz="quarter" idx="12"/>
          </p:nvPr>
        </p:nvSpPr>
        <p:spPr/>
        <p:txBody>
          <a:bodyPr/>
          <a:lstStyle/>
          <a:p>
            <a:fld id="{B00A88DA-2B99-48E0-A5D8-C1B42E06451B}" type="slidenum">
              <a:rPr lang="nl-NL" smtClean="0"/>
              <a:t>9</a:t>
            </a:fld>
            <a:endParaRPr lang="nl-NL"/>
          </a:p>
        </p:txBody>
      </p:sp>
    </p:spTree>
    <p:extLst>
      <p:ext uri="{BB962C8B-B14F-4D97-AF65-F5344CB8AC3E}">
        <p14:creationId xmlns:p14="http://schemas.microsoft.com/office/powerpoint/2010/main" val="16054017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uls" id="{FC27BE12-097D-B84E-B93D-B9A998A69658}" vid="{689D4DE5-B1F2-614E-8F88-E917F5AE5F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uls" id="{FC27BE12-097D-B84E-B93D-B9A998A69658}" vid="{689D4DE5-B1F2-614E-8F88-E917F5AE5F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C480014B8F2E44BF256D5E07C3A18C" ma:contentTypeVersion="16" ma:contentTypeDescription="Create a new document." ma:contentTypeScope="" ma:versionID="24748f43d4bbe8ecd24da961326078d8">
  <xsd:schema xmlns:xsd="http://www.w3.org/2001/XMLSchema" xmlns:xs="http://www.w3.org/2001/XMLSchema" xmlns:p="http://schemas.microsoft.com/office/2006/metadata/properties" xmlns:ns2="53458c37-95ec-4ba1-b24b-7d43c24d89e7" xmlns:ns3="61e6b251-3198-4c8a-b0ea-1136a99e2c49" targetNamespace="http://schemas.microsoft.com/office/2006/metadata/properties" ma:root="true" ma:fieldsID="5ce7187e4e23720007b8e53ac88ab55d" ns2:_="" ns3:_="">
    <xsd:import namespace="53458c37-95ec-4ba1-b24b-7d43c24d89e7"/>
    <xsd:import namespace="61e6b251-3198-4c8a-b0ea-1136a99e2c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58c37-95ec-4ba1-b24b-7d43c24d8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9c88d80-d005-42ea-9c22-7d60c5a05f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e6b251-3198-4c8a-b0ea-1136a99e2c4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0497bf6-bb0c-404a-ab5d-a338210a73df}" ma:internalName="TaxCatchAll" ma:showField="CatchAllData" ma:web="61e6b251-3198-4c8a-b0ea-1136a99e2c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1e6b251-3198-4c8a-b0ea-1136a99e2c49" xsi:nil="true"/>
    <lcf76f155ced4ddcb4097134ff3c332f xmlns="53458c37-95ec-4ba1-b24b-7d43c24d89e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7DE68-7AF1-4467-A577-AA6EA7928945}"/>
</file>

<file path=customXml/itemProps2.xml><?xml version="1.0" encoding="utf-8"?>
<ds:datastoreItem xmlns:ds="http://schemas.openxmlformats.org/officeDocument/2006/customXml" ds:itemID="{F58F591D-7199-44B4-8DF6-3AE73BDB9B66}">
  <ds:schemaRefs>
    <ds:schemaRef ds:uri="94a329ea-1ba4-4fd8-9083-f67f4d44c34b"/>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05568af2-92e3-4072-ac83-0d87a35400dd"/>
    <ds:schemaRef ds:uri="http://schemas.microsoft.com/office/2006/metadata/properties"/>
  </ds:schemaRefs>
</ds:datastoreItem>
</file>

<file path=customXml/itemProps3.xml><?xml version="1.0" encoding="utf-8"?>
<ds:datastoreItem xmlns:ds="http://schemas.openxmlformats.org/officeDocument/2006/customXml" ds:itemID="{099F593C-53F5-4F67-998E-3CF568D360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Npuls</Template>
  <TotalTime>3200</TotalTime>
  <Words>661</Words>
  <Application>Microsoft Macintosh PowerPoint</Application>
  <PresentationFormat>Widescreen</PresentationFormat>
  <Paragraphs>87</Paragraphs>
  <Slides>10</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General Sans Semibold</vt:lpstr>
      <vt:lpstr>Arial</vt:lpstr>
      <vt:lpstr>Calibri</vt:lpstr>
      <vt:lpstr>General Sans</vt:lpstr>
      <vt:lpstr>Cooper Black</vt:lpstr>
      <vt:lpstr>COOPER LIGHT BT</vt:lpstr>
      <vt:lpstr>Kantoorthema</vt:lpstr>
      <vt:lpstr>Office Theme</vt:lpstr>
      <vt:lpstr>Npuls en Expeditie AI</vt:lpstr>
      <vt:lpstr>Wat weet je van Npuls?</vt:lpstr>
      <vt:lpstr>PowerPoint Presentation</vt:lpstr>
      <vt:lpstr>Van wie is Npuls</vt:lpstr>
      <vt:lpstr>Drie doelstellingen</vt:lpstr>
      <vt:lpstr>PowerPoint Presentation</vt:lpstr>
      <vt:lpstr>AI en data</vt:lpstr>
      <vt:lpstr>Opdracht</vt:lpstr>
      <vt:lpstr>Wat hebben we al gedaan?</vt:lpstr>
      <vt:lpstr>Themalijnen</vt:lpstr>
    </vt:vector>
  </TitlesOfParts>
  <Company>Deltion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voortgang Npulse en Pilothub Studiedata &amp; AI</dc:title>
  <dc:creator>JaapJan Vroom</dc:creator>
  <cp:lastModifiedBy>Bram Enning</cp:lastModifiedBy>
  <cp:revision>91</cp:revision>
  <cp:lastPrinted>2023-10-04T12:04:49Z</cp:lastPrinted>
  <dcterms:created xsi:type="dcterms:W3CDTF">2023-06-22T06:00:24Z</dcterms:created>
  <dcterms:modified xsi:type="dcterms:W3CDTF">2024-11-05T19:28:14Z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0x010100C6C480014B8F2E44BF256D5E07C3A18C</vt:lpwstr>
  </property>
  <property fmtid="{D5CDD505-2E9C-101B-9397-08002B2CF9AE}" pid="3" name="Order">
    <vt:r8>193900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