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Lst>
  <p:notesMasterIdLst>
    <p:notesMasterId r:id="rId16"/>
  </p:notesMasterIdLst>
  <p:handoutMasterIdLst>
    <p:handoutMasterId r:id="rId17"/>
  </p:handoutMasterIdLst>
  <p:sldIdLst>
    <p:sldId id="256" r:id="rId2"/>
    <p:sldId id="382" r:id="rId3"/>
    <p:sldId id="392" r:id="rId4"/>
    <p:sldId id="391" r:id="rId5"/>
    <p:sldId id="406" r:id="rId6"/>
    <p:sldId id="407" r:id="rId7"/>
    <p:sldId id="393" r:id="rId8"/>
    <p:sldId id="413" r:id="rId9"/>
    <p:sldId id="412" r:id="rId10"/>
    <p:sldId id="400" r:id="rId11"/>
    <p:sldId id="399" r:id="rId12"/>
    <p:sldId id="410" r:id="rId13"/>
    <p:sldId id="409" r:id="rId14"/>
    <p:sldId id="411" r:id="rId15"/>
  </p:sldIdLst>
  <p:sldSz cx="12192000" cy="6858000"/>
  <p:notesSz cx="6858000" cy="9144000"/>
  <p:defaultTextStyle>
    <a:defPPr>
      <a:defRPr lang="en-US"/>
    </a:defPPr>
    <a:lvl1pPr algn="l" rtl="0" fontAlgn="base">
      <a:spcBef>
        <a:spcPct val="0"/>
      </a:spcBef>
      <a:spcAft>
        <a:spcPct val="0"/>
      </a:spcAft>
      <a:defRPr sz="1400" kern="1200">
        <a:solidFill>
          <a:schemeClr val="tx1"/>
        </a:solidFill>
        <a:latin typeface="Arial" charset="0"/>
        <a:ea typeface="+mn-ea"/>
        <a:cs typeface="+mn-cs"/>
      </a:defRPr>
    </a:lvl1pPr>
    <a:lvl2pPr marL="457200" algn="l" rtl="0" fontAlgn="base">
      <a:spcBef>
        <a:spcPct val="0"/>
      </a:spcBef>
      <a:spcAft>
        <a:spcPct val="0"/>
      </a:spcAft>
      <a:defRPr sz="1400" kern="1200">
        <a:solidFill>
          <a:schemeClr val="tx1"/>
        </a:solidFill>
        <a:latin typeface="Arial" charset="0"/>
        <a:ea typeface="+mn-ea"/>
        <a:cs typeface="+mn-cs"/>
      </a:defRPr>
    </a:lvl2pPr>
    <a:lvl3pPr marL="914400" algn="l" rtl="0" fontAlgn="base">
      <a:spcBef>
        <a:spcPct val="0"/>
      </a:spcBef>
      <a:spcAft>
        <a:spcPct val="0"/>
      </a:spcAft>
      <a:defRPr sz="1400" kern="1200">
        <a:solidFill>
          <a:schemeClr val="tx1"/>
        </a:solidFill>
        <a:latin typeface="Arial" charset="0"/>
        <a:ea typeface="+mn-ea"/>
        <a:cs typeface="+mn-cs"/>
      </a:defRPr>
    </a:lvl3pPr>
    <a:lvl4pPr marL="1371600" algn="l" rtl="0" fontAlgn="base">
      <a:spcBef>
        <a:spcPct val="0"/>
      </a:spcBef>
      <a:spcAft>
        <a:spcPct val="0"/>
      </a:spcAft>
      <a:defRPr sz="1400" kern="1200">
        <a:solidFill>
          <a:schemeClr val="tx1"/>
        </a:solidFill>
        <a:latin typeface="Arial" charset="0"/>
        <a:ea typeface="+mn-ea"/>
        <a:cs typeface="+mn-cs"/>
      </a:defRPr>
    </a:lvl4pPr>
    <a:lvl5pPr marL="1828800" algn="l" rtl="0" fontAlgn="base">
      <a:spcBef>
        <a:spcPct val="0"/>
      </a:spcBef>
      <a:spcAft>
        <a:spcPct val="0"/>
      </a:spcAft>
      <a:defRPr sz="1400" kern="1200">
        <a:solidFill>
          <a:schemeClr val="tx1"/>
        </a:solidFill>
        <a:latin typeface="Arial" charset="0"/>
        <a:ea typeface="+mn-ea"/>
        <a:cs typeface="+mn-cs"/>
      </a:defRPr>
    </a:lvl5pPr>
    <a:lvl6pPr marL="2286000" algn="l" defTabSz="914400" rtl="0" eaLnBrk="1" latinLnBrk="0" hangingPunct="1">
      <a:defRPr sz="1400" kern="1200">
        <a:solidFill>
          <a:schemeClr val="tx1"/>
        </a:solidFill>
        <a:latin typeface="Arial" charset="0"/>
        <a:ea typeface="+mn-ea"/>
        <a:cs typeface="+mn-cs"/>
      </a:defRPr>
    </a:lvl6pPr>
    <a:lvl7pPr marL="2743200" algn="l" defTabSz="914400" rtl="0" eaLnBrk="1" latinLnBrk="0" hangingPunct="1">
      <a:defRPr sz="1400" kern="1200">
        <a:solidFill>
          <a:schemeClr val="tx1"/>
        </a:solidFill>
        <a:latin typeface="Arial" charset="0"/>
        <a:ea typeface="+mn-ea"/>
        <a:cs typeface="+mn-cs"/>
      </a:defRPr>
    </a:lvl7pPr>
    <a:lvl8pPr marL="3200400" algn="l" defTabSz="914400" rtl="0" eaLnBrk="1" latinLnBrk="0" hangingPunct="1">
      <a:defRPr sz="1400" kern="1200">
        <a:solidFill>
          <a:schemeClr val="tx1"/>
        </a:solidFill>
        <a:latin typeface="Arial" charset="0"/>
        <a:ea typeface="+mn-ea"/>
        <a:cs typeface="+mn-cs"/>
      </a:defRPr>
    </a:lvl8pPr>
    <a:lvl9pPr marL="3657600" algn="l" defTabSz="914400" rtl="0" eaLnBrk="1" latinLnBrk="0" hangingPunct="1">
      <a:defRPr sz="14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orient="horz" pos="866" userDrawn="1">
          <p15:clr>
            <a:srgbClr val="A4A3A4"/>
          </p15:clr>
        </p15:guide>
        <p15:guide id="3" pos="3840" userDrawn="1">
          <p15:clr>
            <a:srgbClr val="A4A3A4"/>
          </p15:clr>
        </p15:guide>
        <p15:guide id="4" pos="635" userDrawn="1">
          <p15:clr>
            <a:srgbClr val="A4A3A4"/>
          </p15:clr>
        </p15:guide>
        <p15:guide id="5" pos="1481"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331B"/>
    <a:srgbClr val="ED0010"/>
    <a:srgbClr val="FFFFFF"/>
    <a:srgbClr val="F69A03"/>
    <a:srgbClr val="ECECEC"/>
    <a:srgbClr val="000000"/>
    <a:srgbClr val="00ADCD"/>
    <a:srgbClr val="005A6F"/>
    <a:srgbClr val="4497A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421" autoAdjust="0"/>
    <p:restoredTop sz="84381" autoAdjust="0"/>
  </p:normalViewPr>
  <p:slideViewPr>
    <p:cSldViewPr>
      <p:cViewPr varScale="1">
        <p:scale>
          <a:sx n="72" d="100"/>
          <a:sy n="72" d="100"/>
        </p:scale>
        <p:origin x="734" y="53"/>
      </p:cViewPr>
      <p:guideLst>
        <p:guide orient="horz" pos="2160"/>
        <p:guide orient="horz" pos="866"/>
        <p:guide pos="3840"/>
        <p:guide pos="635"/>
        <p:guide pos="1481"/>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r>
              <a:rPr lang="en-US"/>
              <a:t>xxxxxxxxxxxxxxx</a:t>
            </a:r>
          </a:p>
        </p:txBody>
      </p:sp>
      <p:sp>
        <p:nvSpPr>
          <p:cNvPr id="51203"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fld id="{78B5406D-108E-4B6B-8193-7E3E5C65C5A6}" type="datetime1">
              <a:rPr lang="en-US"/>
              <a:pPr/>
              <a:t>11/2/2017</a:t>
            </a:fld>
            <a:endParaRPr lang="en-US"/>
          </a:p>
        </p:txBody>
      </p:sp>
      <p:sp>
        <p:nvSpPr>
          <p:cNvPr id="51204"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r>
              <a:rPr lang="en-US"/>
              <a:t>xxxxxxxxxxxxx</a:t>
            </a:r>
          </a:p>
        </p:txBody>
      </p:sp>
      <p:sp>
        <p:nvSpPr>
          <p:cNvPr id="51205"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20D2B652-71C0-4EF7-816A-669E805B489F}" type="slidenum">
              <a:rPr lang="en-US"/>
              <a:pPr/>
              <a:t>‹nr.›</a:t>
            </a:fld>
            <a:endParaRPr lang="en-US"/>
          </a:p>
        </p:txBody>
      </p:sp>
    </p:spTree>
    <p:extLst>
      <p:ext uri="{BB962C8B-B14F-4D97-AF65-F5344CB8AC3E}">
        <p14:creationId xmlns:p14="http://schemas.microsoft.com/office/powerpoint/2010/main" val="39735014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017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r>
              <a:rPr lang="en-US"/>
              <a:t>xxxxxxxxxxxxxxx</a:t>
            </a:r>
          </a:p>
        </p:txBody>
      </p:sp>
      <p:sp>
        <p:nvSpPr>
          <p:cNvPr id="5017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fld id="{899A6844-684D-4C82-B36F-A6009A65C239}" type="datetime1">
              <a:rPr lang="en-US"/>
              <a:pPr/>
              <a:t>11/2/2017</a:t>
            </a:fld>
            <a:endParaRPr lang="en-US"/>
          </a:p>
        </p:txBody>
      </p:sp>
      <p:sp>
        <p:nvSpPr>
          <p:cNvPr id="50180"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p:spPr>
      </p:sp>
      <p:sp>
        <p:nvSpPr>
          <p:cNvPr id="5018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title style</a:t>
            </a:r>
          </a:p>
          <a:p>
            <a:pPr lvl="1"/>
            <a:r>
              <a:rPr lang="en-US"/>
              <a:t>Second level</a:t>
            </a:r>
          </a:p>
          <a:p>
            <a:pPr lvl="2"/>
            <a:r>
              <a:rPr lang="en-US"/>
              <a:t>Third level</a:t>
            </a:r>
          </a:p>
          <a:p>
            <a:pPr lvl="3"/>
            <a:r>
              <a:rPr lang="en-US"/>
              <a:t>Fourth level</a:t>
            </a:r>
          </a:p>
          <a:p>
            <a:pPr lvl="4"/>
            <a:r>
              <a:rPr lang="en-US"/>
              <a:t>Fifth level</a:t>
            </a:r>
          </a:p>
        </p:txBody>
      </p:sp>
      <p:sp>
        <p:nvSpPr>
          <p:cNvPr id="5018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r>
              <a:rPr lang="en-US"/>
              <a:t>xxxxxxxxxxxxx</a:t>
            </a:r>
          </a:p>
        </p:txBody>
      </p:sp>
      <p:sp>
        <p:nvSpPr>
          <p:cNvPr id="5018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3C982541-F064-4AD8-B17A-E2C0366F414A}" type="slidenum">
              <a:rPr lang="en-US"/>
              <a:pPr/>
              <a:t>‹nr.›</a:t>
            </a:fld>
            <a:endParaRPr lang="en-US"/>
          </a:p>
        </p:txBody>
      </p:sp>
    </p:spTree>
    <p:extLst>
      <p:ext uri="{BB962C8B-B14F-4D97-AF65-F5344CB8AC3E}">
        <p14:creationId xmlns:p14="http://schemas.microsoft.com/office/powerpoint/2010/main" val="4002216409"/>
      </p:ext>
    </p:extLst>
  </p:cSld>
  <p:clrMap bg1="lt1" tx1="dk1" bg2="lt2" tx2="dk2" accent1="accent1" accent2="accent2" accent3="accent3" accent4="accent4" accent5="accent5" accent6="accent6" hlink="hlink" folHlink="folHlink"/>
  <p:hf/>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xxxxxxxxxxxxxxx</a:t>
            </a:r>
          </a:p>
        </p:txBody>
      </p:sp>
      <p:sp>
        <p:nvSpPr>
          <p:cNvPr id="5" name="Rectangle 3"/>
          <p:cNvSpPr>
            <a:spLocks noGrp="1" noChangeArrowheads="1"/>
          </p:cNvSpPr>
          <p:nvPr>
            <p:ph type="dt" idx="1"/>
          </p:nvPr>
        </p:nvSpPr>
        <p:spPr>
          <a:ln/>
        </p:spPr>
        <p:txBody>
          <a:bodyPr/>
          <a:lstStyle/>
          <a:p>
            <a:fld id="{8AB4B205-08A9-49BB-BA51-39DF1474D2F9}" type="datetime1">
              <a:rPr lang="en-US"/>
              <a:pPr/>
              <a:t>11/2/2017</a:t>
            </a:fld>
            <a:endParaRPr lang="en-US"/>
          </a:p>
        </p:txBody>
      </p:sp>
      <p:sp>
        <p:nvSpPr>
          <p:cNvPr id="6" name="Rectangle 6"/>
          <p:cNvSpPr>
            <a:spLocks noGrp="1" noChangeArrowheads="1"/>
          </p:cNvSpPr>
          <p:nvPr>
            <p:ph type="ftr" sz="quarter" idx="4"/>
          </p:nvPr>
        </p:nvSpPr>
        <p:spPr>
          <a:ln/>
        </p:spPr>
        <p:txBody>
          <a:bodyPr/>
          <a:lstStyle/>
          <a:p>
            <a:r>
              <a:rPr lang="en-US"/>
              <a:t>xxxxxxxxxxxxx</a:t>
            </a:r>
          </a:p>
        </p:txBody>
      </p:sp>
      <p:sp>
        <p:nvSpPr>
          <p:cNvPr id="7" name="Rectangle 7"/>
          <p:cNvSpPr>
            <a:spLocks noGrp="1" noChangeArrowheads="1"/>
          </p:cNvSpPr>
          <p:nvPr>
            <p:ph type="sldNum" sz="quarter" idx="5"/>
          </p:nvPr>
        </p:nvSpPr>
        <p:spPr>
          <a:ln/>
        </p:spPr>
        <p:txBody>
          <a:bodyPr/>
          <a:lstStyle/>
          <a:p>
            <a:fld id="{D9C6A58D-EEF6-49FD-A794-9B2F455504AE}" type="slidenum">
              <a:rPr lang="en-US"/>
              <a:pPr/>
              <a:t>1</a:t>
            </a:fld>
            <a:endParaRPr lang="en-US"/>
          </a:p>
        </p:txBody>
      </p:sp>
      <p:sp>
        <p:nvSpPr>
          <p:cNvPr id="182274" name="Rectangle 2"/>
          <p:cNvSpPr>
            <a:spLocks noGrp="1" noRot="1" noChangeAspect="1" noChangeArrowheads="1" noTextEdit="1"/>
          </p:cNvSpPr>
          <p:nvPr>
            <p:ph type="sldImg"/>
          </p:nvPr>
        </p:nvSpPr>
        <p:spPr>
          <a:xfrm>
            <a:off x="381000" y="685800"/>
            <a:ext cx="6096000" cy="3429000"/>
          </a:xfrm>
          <a:ln/>
        </p:spPr>
      </p:sp>
      <p:sp>
        <p:nvSpPr>
          <p:cNvPr id="182275" name="Rectangle 3"/>
          <p:cNvSpPr>
            <a:spLocks noGrp="1" noChangeArrowheads="1"/>
          </p:cNvSpPr>
          <p:nvPr>
            <p:ph type="body" idx="1"/>
          </p:nvPr>
        </p:nvSpPr>
        <p:spPr/>
        <p:txBody>
          <a:bodyPr/>
          <a:lstStyle/>
          <a:p>
            <a:endParaRPr lang="nl-NL"/>
          </a:p>
        </p:txBody>
      </p:sp>
    </p:spTree>
    <p:extLst>
      <p:ext uri="{BB962C8B-B14F-4D97-AF65-F5344CB8AC3E}">
        <p14:creationId xmlns:p14="http://schemas.microsoft.com/office/powerpoint/2010/main" val="36794432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koptekst 3"/>
          <p:cNvSpPr>
            <a:spLocks noGrp="1"/>
          </p:cNvSpPr>
          <p:nvPr>
            <p:ph type="hdr" sz="quarter" idx="10"/>
          </p:nvPr>
        </p:nvSpPr>
        <p:spPr/>
        <p:txBody>
          <a:bodyPr/>
          <a:lstStyle/>
          <a:p>
            <a:r>
              <a:rPr lang="en-US"/>
              <a:t>xxxxxxxxxxxxxxx</a:t>
            </a:r>
          </a:p>
        </p:txBody>
      </p:sp>
      <p:sp>
        <p:nvSpPr>
          <p:cNvPr id="5" name="Tijdelijke aanduiding voor datum 4"/>
          <p:cNvSpPr>
            <a:spLocks noGrp="1"/>
          </p:cNvSpPr>
          <p:nvPr>
            <p:ph type="dt" idx="11"/>
          </p:nvPr>
        </p:nvSpPr>
        <p:spPr/>
        <p:txBody>
          <a:bodyPr/>
          <a:lstStyle/>
          <a:p>
            <a:fld id="{899A6844-684D-4C82-B36F-A6009A65C239}" type="datetime1">
              <a:rPr lang="en-US" smtClean="0"/>
              <a:pPr/>
              <a:t>11/2/2017</a:t>
            </a:fld>
            <a:endParaRPr lang="en-US"/>
          </a:p>
        </p:txBody>
      </p:sp>
      <p:sp>
        <p:nvSpPr>
          <p:cNvPr id="6" name="Tijdelijke aanduiding voor voettekst 5"/>
          <p:cNvSpPr>
            <a:spLocks noGrp="1"/>
          </p:cNvSpPr>
          <p:nvPr>
            <p:ph type="ftr" sz="quarter" idx="12"/>
          </p:nvPr>
        </p:nvSpPr>
        <p:spPr/>
        <p:txBody>
          <a:bodyPr/>
          <a:lstStyle/>
          <a:p>
            <a:r>
              <a:rPr lang="en-US"/>
              <a:t>xxxxxxxxxxxxx</a:t>
            </a:r>
          </a:p>
        </p:txBody>
      </p:sp>
      <p:sp>
        <p:nvSpPr>
          <p:cNvPr id="7" name="Tijdelijke aanduiding voor dianummer 6"/>
          <p:cNvSpPr>
            <a:spLocks noGrp="1"/>
          </p:cNvSpPr>
          <p:nvPr>
            <p:ph type="sldNum" sz="quarter" idx="13"/>
          </p:nvPr>
        </p:nvSpPr>
        <p:spPr/>
        <p:txBody>
          <a:bodyPr/>
          <a:lstStyle/>
          <a:p>
            <a:fld id="{3C982541-F064-4AD8-B17A-E2C0366F414A}" type="slidenum">
              <a:rPr lang="en-US" smtClean="0"/>
              <a:pPr/>
              <a:t>6</a:t>
            </a:fld>
            <a:endParaRPr lang="en-US"/>
          </a:p>
        </p:txBody>
      </p:sp>
    </p:spTree>
    <p:extLst>
      <p:ext uri="{BB962C8B-B14F-4D97-AF65-F5344CB8AC3E}">
        <p14:creationId xmlns:p14="http://schemas.microsoft.com/office/powerpoint/2010/main" val="19703665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koptekst 3"/>
          <p:cNvSpPr>
            <a:spLocks noGrp="1"/>
          </p:cNvSpPr>
          <p:nvPr>
            <p:ph type="hdr" sz="quarter" idx="10"/>
          </p:nvPr>
        </p:nvSpPr>
        <p:spPr/>
        <p:txBody>
          <a:bodyPr/>
          <a:lstStyle/>
          <a:p>
            <a:r>
              <a:rPr lang="en-US"/>
              <a:t>xxxxxxxxxxxxxxx</a:t>
            </a:r>
          </a:p>
        </p:txBody>
      </p:sp>
      <p:sp>
        <p:nvSpPr>
          <p:cNvPr id="5" name="Tijdelijke aanduiding voor datum 4"/>
          <p:cNvSpPr>
            <a:spLocks noGrp="1"/>
          </p:cNvSpPr>
          <p:nvPr>
            <p:ph type="dt" idx="11"/>
          </p:nvPr>
        </p:nvSpPr>
        <p:spPr/>
        <p:txBody>
          <a:bodyPr/>
          <a:lstStyle/>
          <a:p>
            <a:fld id="{899A6844-684D-4C82-B36F-A6009A65C239}" type="datetime1">
              <a:rPr lang="en-US" smtClean="0"/>
              <a:pPr/>
              <a:t>11/2/2017</a:t>
            </a:fld>
            <a:endParaRPr lang="en-US"/>
          </a:p>
        </p:txBody>
      </p:sp>
      <p:sp>
        <p:nvSpPr>
          <p:cNvPr id="6" name="Tijdelijke aanduiding voor voettekst 5"/>
          <p:cNvSpPr>
            <a:spLocks noGrp="1"/>
          </p:cNvSpPr>
          <p:nvPr>
            <p:ph type="ftr" sz="quarter" idx="12"/>
          </p:nvPr>
        </p:nvSpPr>
        <p:spPr/>
        <p:txBody>
          <a:bodyPr/>
          <a:lstStyle/>
          <a:p>
            <a:r>
              <a:rPr lang="en-US"/>
              <a:t>xxxxxxxxxxxxx</a:t>
            </a:r>
          </a:p>
        </p:txBody>
      </p:sp>
      <p:sp>
        <p:nvSpPr>
          <p:cNvPr id="7" name="Tijdelijke aanduiding voor dianummer 6"/>
          <p:cNvSpPr>
            <a:spLocks noGrp="1"/>
          </p:cNvSpPr>
          <p:nvPr>
            <p:ph type="sldNum" sz="quarter" idx="13"/>
          </p:nvPr>
        </p:nvSpPr>
        <p:spPr/>
        <p:txBody>
          <a:bodyPr/>
          <a:lstStyle/>
          <a:p>
            <a:fld id="{3C982541-F064-4AD8-B17A-E2C0366F414A}" type="slidenum">
              <a:rPr lang="en-US" smtClean="0"/>
              <a:pPr/>
              <a:t>10</a:t>
            </a:fld>
            <a:endParaRPr lang="en-US"/>
          </a:p>
        </p:txBody>
      </p:sp>
    </p:spTree>
    <p:extLst>
      <p:ext uri="{BB962C8B-B14F-4D97-AF65-F5344CB8AC3E}">
        <p14:creationId xmlns:p14="http://schemas.microsoft.com/office/powerpoint/2010/main" val="30316608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5656" name="Rectangle 56"/>
          <p:cNvSpPr>
            <a:spLocks noGrp="1" noChangeArrowheads="1"/>
          </p:cNvSpPr>
          <p:nvPr>
            <p:ph type="ctrTitle" sz="quarter"/>
          </p:nvPr>
        </p:nvSpPr>
        <p:spPr>
          <a:xfrm>
            <a:off x="2398184" y="2286000"/>
            <a:ext cx="8777816" cy="461665"/>
          </a:xfrm>
        </p:spPr>
        <p:txBody>
          <a:bodyPr anchor="t"/>
          <a:lstStyle>
            <a:lvl1pPr>
              <a:defRPr/>
            </a:lvl1pPr>
          </a:lstStyle>
          <a:p>
            <a:r>
              <a:rPr lang="en-US"/>
              <a:t>Klik om het opmaakprofiel te bewerken</a:t>
            </a:r>
          </a:p>
        </p:txBody>
      </p:sp>
      <p:sp>
        <p:nvSpPr>
          <p:cNvPr id="25657" name="Rectangle 57"/>
          <p:cNvSpPr>
            <a:spLocks noGrp="1" noChangeArrowheads="1"/>
          </p:cNvSpPr>
          <p:nvPr>
            <p:ph type="subTitle" sz="quarter" idx="1"/>
          </p:nvPr>
        </p:nvSpPr>
        <p:spPr>
          <a:xfrm>
            <a:off x="2398184" y="3886201"/>
            <a:ext cx="8777816" cy="338554"/>
          </a:xfrm>
        </p:spPr>
        <p:txBody>
          <a:bodyPr/>
          <a:lstStyle>
            <a:lvl1pPr marL="0" indent="0">
              <a:lnSpc>
                <a:spcPct val="80000"/>
              </a:lnSpc>
              <a:buFont typeface="Zapf Dingbats" charset="2"/>
              <a:buNone/>
              <a:defRPr sz="2000"/>
            </a:lvl1pPr>
          </a:lstStyle>
          <a:p>
            <a:r>
              <a:rPr lang="en-US"/>
              <a:t>Klik om het opmaakprofiel van de modelondertitel te bewerken</a:t>
            </a:r>
          </a:p>
        </p:txBody>
      </p:sp>
      <p:sp>
        <p:nvSpPr>
          <p:cNvPr id="25659" name="Rectangle 59"/>
          <p:cNvSpPr>
            <a:spLocks noGrp="1" noChangeArrowheads="1"/>
          </p:cNvSpPr>
          <p:nvPr>
            <p:ph type="dt" sz="quarter" idx="2"/>
          </p:nvPr>
        </p:nvSpPr>
        <p:spPr/>
        <p:txBody>
          <a:bodyPr/>
          <a:lstStyle>
            <a:lvl1pPr>
              <a:defRPr/>
            </a:lvl1pPr>
          </a:lstStyle>
          <a:p>
            <a:fld id="{6D15C709-B4B5-481B-8B9E-7CDECBDCEE3E}" type="datetime1">
              <a:rPr lang="en-US"/>
              <a:pPr/>
              <a:t>11/2/2017</a:t>
            </a:fld>
            <a:endParaRPr lang="en-US">
              <a:solidFill>
                <a:schemeClr val="tx1"/>
              </a:solidFill>
            </a:endParaRPr>
          </a:p>
        </p:txBody>
      </p:sp>
      <p:sp>
        <p:nvSpPr>
          <p:cNvPr id="25660" name="Rectangle 60"/>
          <p:cNvSpPr>
            <a:spLocks noGrp="1" noChangeArrowheads="1"/>
          </p:cNvSpPr>
          <p:nvPr>
            <p:ph type="sldNum" sz="quarter" idx="4"/>
          </p:nvPr>
        </p:nvSpPr>
        <p:spPr/>
        <p:txBody>
          <a:bodyPr/>
          <a:lstStyle>
            <a:lvl1pPr>
              <a:defRPr/>
            </a:lvl1pPr>
          </a:lstStyle>
          <a:p>
            <a:fld id="{43A870AF-068C-4C4C-912B-C69E9F9B685B}" type="slidenum">
              <a:rPr lang="en-US"/>
              <a:pPr/>
              <a:t>‹nr.›</a:t>
            </a:fld>
            <a:endParaRPr lang="en-US"/>
          </a:p>
        </p:txBody>
      </p:sp>
      <p:sp>
        <p:nvSpPr>
          <p:cNvPr id="25661" name="Rectangle 61"/>
          <p:cNvSpPr>
            <a:spLocks noGrp="1" noChangeArrowheads="1"/>
          </p:cNvSpPr>
          <p:nvPr>
            <p:ph type="ftr" sz="quarter" idx="3"/>
          </p:nvPr>
        </p:nvSpPr>
        <p:spPr/>
        <p:txBody>
          <a:bodyPr/>
          <a:lstStyle>
            <a:lvl1pPr>
              <a:defRPr/>
            </a:lvl1pPr>
          </a:lstStyle>
          <a:p>
            <a:r>
              <a:rPr lang="en-US"/>
              <a:t>HU powerpoint template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endParaRPr lang="en-US"/>
          </a:p>
        </p:txBody>
      </p:sp>
      <p:sp>
        <p:nvSpPr>
          <p:cNvPr id="3" name="Tijdelijke aanduiding voor verticale tekst 2"/>
          <p:cNvSpPr>
            <a:spLocks noGrp="1"/>
          </p:cNvSpPr>
          <p:nvPr>
            <p:ph type="body" orient="vert" idx="1"/>
          </p:nvPr>
        </p:nvSpPr>
        <p:spPr>
          <a:xfrm>
            <a:off x="1208581" y="1762126"/>
            <a:ext cx="10316670" cy="1883593"/>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4" name="Tijdelijke aanduiding voor datum 3"/>
          <p:cNvSpPr>
            <a:spLocks noGrp="1"/>
          </p:cNvSpPr>
          <p:nvPr>
            <p:ph type="dt" sz="half" idx="10"/>
          </p:nvPr>
        </p:nvSpPr>
        <p:spPr/>
        <p:txBody>
          <a:bodyPr/>
          <a:lstStyle>
            <a:lvl1pPr>
              <a:defRPr/>
            </a:lvl1pPr>
          </a:lstStyle>
          <a:p>
            <a:fld id="{FE03806A-8D86-4D0C-8DF6-F5F2C0B06F7D}" type="datetime1">
              <a:rPr lang="en-US"/>
              <a:pPr/>
              <a:t>11/2/2017</a:t>
            </a:fld>
            <a:endParaRPr lang="en-US" sz="1400">
              <a:solidFill>
                <a:schemeClr val="tx1"/>
              </a:solidFill>
            </a:endParaRPr>
          </a:p>
        </p:txBody>
      </p:sp>
      <p:sp>
        <p:nvSpPr>
          <p:cNvPr id="5" name="Tijdelijke aanduiding voor dianummer 4"/>
          <p:cNvSpPr>
            <a:spLocks noGrp="1"/>
          </p:cNvSpPr>
          <p:nvPr>
            <p:ph type="sldNum" sz="quarter" idx="11"/>
          </p:nvPr>
        </p:nvSpPr>
        <p:spPr/>
        <p:txBody>
          <a:bodyPr/>
          <a:lstStyle>
            <a:lvl1pPr>
              <a:defRPr/>
            </a:lvl1pPr>
          </a:lstStyle>
          <a:p>
            <a:fld id="{BF036AFC-80D3-4903-9161-E71F35B833B9}" type="slidenum">
              <a:rPr lang="en-US"/>
              <a:pPr/>
              <a:t>‹nr.›</a:t>
            </a:fld>
            <a:endParaRPr lang="en-US"/>
          </a:p>
        </p:txBody>
      </p:sp>
      <p:sp>
        <p:nvSpPr>
          <p:cNvPr id="6" name="Tijdelijke aanduiding voor voettekst 5"/>
          <p:cNvSpPr>
            <a:spLocks noGrp="1"/>
          </p:cNvSpPr>
          <p:nvPr>
            <p:ph type="ftr" sz="quarter" idx="12"/>
          </p:nvPr>
        </p:nvSpPr>
        <p:spPr/>
        <p:txBody>
          <a:bodyPr/>
          <a:lstStyle>
            <a:lvl1pPr>
              <a:defRPr/>
            </a:lvl1pPr>
          </a:lstStyle>
          <a:p>
            <a:r>
              <a:rPr lang="en-US"/>
              <a:t>HU powerpoint template</a:t>
            </a:r>
            <a:endParaRPr lang="en-US" sz="140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898467" y="609600"/>
            <a:ext cx="2626784" cy="3779838"/>
          </a:xfrm>
        </p:spPr>
        <p:txBody>
          <a:bodyPr vert="eaVert"/>
          <a:lstStyle/>
          <a:p>
            <a:r>
              <a:rPr lang="nl-NL"/>
              <a:t>Klik om de stijl te bewerken</a:t>
            </a:r>
            <a:endParaRPr lang="en-US"/>
          </a:p>
        </p:txBody>
      </p:sp>
      <p:sp>
        <p:nvSpPr>
          <p:cNvPr id="3" name="Tijdelijke aanduiding voor verticale tekst 2"/>
          <p:cNvSpPr>
            <a:spLocks noGrp="1"/>
          </p:cNvSpPr>
          <p:nvPr>
            <p:ph type="body" orient="vert" idx="1"/>
          </p:nvPr>
        </p:nvSpPr>
        <p:spPr>
          <a:xfrm>
            <a:off x="6442343" y="609600"/>
            <a:ext cx="2252924" cy="3779838"/>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4" name="Tijdelijke aanduiding voor datum 3"/>
          <p:cNvSpPr>
            <a:spLocks noGrp="1"/>
          </p:cNvSpPr>
          <p:nvPr>
            <p:ph type="dt" sz="half" idx="10"/>
          </p:nvPr>
        </p:nvSpPr>
        <p:spPr/>
        <p:txBody>
          <a:bodyPr/>
          <a:lstStyle>
            <a:lvl1pPr>
              <a:defRPr/>
            </a:lvl1pPr>
          </a:lstStyle>
          <a:p>
            <a:fld id="{30EEBB58-5C86-4F41-A68E-669DE10B0615}" type="datetime1">
              <a:rPr lang="en-US"/>
              <a:pPr/>
              <a:t>11/2/2017</a:t>
            </a:fld>
            <a:endParaRPr lang="en-US" sz="1400">
              <a:solidFill>
                <a:schemeClr val="tx1"/>
              </a:solidFill>
            </a:endParaRPr>
          </a:p>
        </p:txBody>
      </p:sp>
      <p:sp>
        <p:nvSpPr>
          <p:cNvPr id="5" name="Tijdelijke aanduiding voor dianummer 4"/>
          <p:cNvSpPr>
            <a:spLocks noGrp="1"/>
          </p:cNvSpPr>
          <p:nvPr>
            <p:ph type="sldNum" sz="quarter" idx="11"/>
          </p:nvPr>
        </p:nvSpPr>
        <p:spPr/>
        <p:txBody>
          <a:bodyPr/>
          <a:lstStyle>
            <a:lvl1pPr>
              <a:defRPr/>
            </a:lvl1pPr>
          </a:lstStyle>
          <a:p>
            <a:fld id="{E647BAB4-B6D9-408D-BC36-C5BFF082CCA6}" type="slidenum">
              <a:rPr lang="en-US"/>
              <a:pPr/>
              <a:t>‹nr.›</a:t>
            </a:fld>
            <a:endParaRPr lang="en-US"/>
          </a:p>
        </p:txBody>
      </p:sp>
      <p:sp>
        <p:nvSpPr>
          <p:cNvPr id="6" name="Tijdelijke aanduiding voor voettekst 5"/>
          <p:cNvSpPr>
            <a:spLocks noGrp="1"/>
          </p:cNvSpPr>
          <p:nvPr>
            <p:ph type="ftr" sz="quarter" idx="12"/>
          </p:nvPr>
        </p:nvSpPr>
        <p:spPr/>
        <p:txBody>
          <a:bodyPr/>
          <a:lstStyle>
            <a:lvl1pPr>
              <a:defRPr/>
            </a:lvl1pPr>
          </a:lstStyle>
          <a:p>
            <a:r>
              <a:rPr lang="en-US"/>
              <a:t>HU powerpoint template</a:t>
            </a:r>
            <a:endParaRPr lang="en-US" sz="140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x" preserve="1">
  <p:cSld name="Titel, inhoud en tekst">
    <p:spTree>
      <p:nvGrpSpPr>
        <p:cNvPr id="1" name=""/>
        <p:cNvGrpSpPr/>
        <p:nvPr/>
      </p:nvGrpSpPr>
      <p:grpSpPr>
        <a:xfrm>
          <a:off x="0" y="0"/>
          <a:ext cx="0" cy="0"/>
          <a:chOff x="0" y="0"/>
          <a:chExt cx="0" cy="0"/>
        </a:xfrm>
      </p:grpSpPr>
      <p:sp>
        <p:nvSpPr>
          <p:cNvPr id="2" name="Titel 1"/>
          <p:cNvSpPr>
            <a:spLocks noGrp="1"/>
          </p:cNvSpPr>
          <p:nvPr>
            <p:ph type="title"/>
          </p:nvPr>
        </p:nvSpPr>
        <p:spPr>
          <a:xfrm>
            <a:off x="1117600" y="727373"/>
            <a:ext cx="8229600" cy="461665"/>
          </a:xfrm>
        </p:spPr>
        <p:txBody>
          <a:bodyPr/>
          <a:lstStyle/>
          <a:p>
            <a:r>
              <a:rPr lang="nl-NL"/>
              <a:t>Klik om de stijl te bewerken</a:t>
            </a:r>
            <a:endParaRPr lang="en-US"/>
          </a:p>
        </p:txBody>
      </p:sp>
      <p:sp>
        <p:nvSpPr>
          <p:cNvPr id="3" name="Tijdelijke aanduiding voor inhoud 2"/>
          <p:cNvSpPr>
            <a:spLocks noGrp="1"/>
          </p:cNvSpPr>
          <p:nvPr>
            <p:ph sz="half" idx="1"/>
          </p:nvPr>
        </p:nvSpPr>
        <p:spPr>
          <a:xfrm>
            <a:off x="1016001" y="1762126"/>
            <a:ext cx="5151967" cy="1883593"/>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4" name="Tijdelijke aanduiding voor tekst 3"/>
          <p:cNvSpPr>
            <a:spLocks noGrp="1"/>
          </p:cNvSpPr>
          <p:nvPr>
            <p:ph type="body" sz="half" idx="2"/>
          </p:nvPr>
        </p:nvSpPr>
        <p:spPr>
          <a:xfrm>
            <a:off x="6371167" y="1762126"/>
            <a:ext cx="5154084" cy="1883593"/>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5" name="Tijdelijke aanduiding voor datum 4"/>
          <p:cNvSpPr>
            <a:spLocks noGrp="1"/>
          </p:cNvSpPr>
          <p:nvPr>
            <p:ph type="dt" sz="half" idx="10"/>
          </p:nvPr>
        </p:nvSpPr>
        <p:spPr>
          <a:xfrm>
            <a:off x="1016000" y="6248400"/>
            <a:ext cx="1828800" cy="457200"/>
          </a:xfrm>
        </p:spPr>
        <p:txBody>
          <a:bodyPr/>
          <a:lstStyle>
            <a:lvl1pPr>
              <a:defRPr/>
            </a:lvl1pPr>
          </a:lstStyle>
          <a:p>
            <a:fld id="{ABAD440B-3720-4A7B-98EB-69F3181CF893}" type="datetime1">
              <a:rPr lang="en-US"/>
              <a:pPr/>
              <a:t>11/2/2017</a:t>
            </a:fld>
            <a:endParaRPr lang="en-US" sz="1400">
              <a:solidFill>
                <a:schemeClr val="tx1"/>
              </a:solidFill>
            </a:endParaRPr>
          </a:p>
        </p:txBody>
      </p:sp>
      <p:sp>
        <p:nvSpPr>
          <p:cNvPr id="6" name="Tijdelijke aanduiding voor dianummer 5"/>
          <p:cNvSpPr>
            <a:spLocks noGrp="1"/>
          </p:cNvSpPr>
          <p:nvPr>
            <p:ph type="sldNum" sz="quarter" idx="11"/>
          </p:nvPr>
        </p:nvSpPr>
        <p:spPr>
          <a:xfrm>
            <a:off x="8737600" y="6248400"/>
            <a:ext cx="2540000" cy="457200"/>
          </a:xfrm>
        </p:spPr>
        <p:txBody>
          <a:bodyPr/>
          <a:lstStyle>
            <a:lvl1pPr>
              <a:defRPr/>
            </a:lvl1pPr>
          </a:lstStyle>
          <a:p>
            <a:fld id="{7E4074F9-0052-4797-8325-E6CE4056EF78}" type="slidenum">
              <a:rPr lang="en-US"/>
              <a:pPr/>
              <a:t>‹nr.›</a:t>
            </a:fld>
            <a:endParaRPr lang="en-US"/>
          </a:p>
        </p:txBody>
      </p:sp>
      <p:sp>
        <p:nvSpPr>
          <p:cNvPr id="7" name="Tijdelijke aanduiding voor voettekst 6"/>
          <p:cNvSpPr>
            <a:spLocks noGrp="1"/>
          </p:cNvSpPr>
          <p:nvPr>
            <p:ph type="ftr" sz="quarter" idx="12"/>
          </p:nvPr>
        </p:nvSpPr>
        <p:spPr>
          <a:xfrm>
            <a:off x="4165600" y="6248400"/>
            <a:ext cx="3860800" cy="457200"/>
          </a:xfrm>
        </p:spPr>
        <p:txBody>
          <a:bodyPr/>
          <a:lstStyle>
            <a:lvl1pPr>
              <a:defRPr/>
            </a:lvl1pPr>
          </a:lstStyle>
          <a:p>
            <a:r>
              <a:rPr lang="en-US"/>
              <a:t>HU powerpoint template</a:t>
            </a:r>
            <a:endParaRPr lang="en-US" sz="140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chartAndTx" preserve="1">
  <p:cSld name="Titel, grafiek en tekst">
    <p:spTree>
      <p:nvGrpSpPr>
        <p:cNvPr id="1" name=""/>
        <p:cNvGrpSpPr/>
        <p:nvPr/>
      </p:nvGrpSpPr>
      <p:grpSpPr>
        <a:xfrm>
          <a:off x="0" y="0"/>
          <a:ext cx="0" cy="0"/>
          <a:chOff x="0" y="0"/>
          <a:chExt cx="0" cy="0"/>
        </a:xfrm>
      </p:grpSpPr>
      <p:sp>
        <p:nvSpPr>
          <p:cNvPr id="2" name="Titel 1"/>
          <p:cNvSpPr>
            <a:spLocks noGrp="1"/>
          </p:cNvSpPr>
          <p:nvPr>
            <p:ph type="title"/>
          </p:nvPr>
        </p:nvSpPr>
        <p:spPr>
          <a:xfrm>
            <a:off x="1117600" y="727373"/>
            <a:ext cx="8229600" cy="461665"/>
          </a:xfrm>
        </p:spPr>
        <p:txBody>
          <a:bodyPr/>
          <a:lstStyle/>
          <a:p>
            <a:r>
              <a:rPr lang="nl-NL"/>
              <a:t>Klik om de stijl te bewerken</a:t>
            </a:r>
            <a:endParaRPr lang="en-US"/>
          </a:p>
        </p:txBody>
      </p:sp>
      <p:sp>
        <p:nvSpPr>
          <p:cNvPr id="3" name="Tijdelijke aanduiding voor grafiek 2"/>
          <p:cNvSpPr>
            <a:spLocks noGrp="1"/>
          </p:cNvSpPr>
          <p:nvPr>
            <p:ph type="chart" sz="half" idx="1"/>
          </p:nvPr>
        </p:nvSpPr>
        <p:spPr>
          <a:xfrm>
            <a:off x="1016001" y="1762126"/>
            <a:ext cx="5151967" cy="369332"/>
          </a:xfrm>
        </p:spPr>
        <p:txBody>
          <a:bodyPr/>
          <a:lstStyle/>
          <a:p>
            <a:endParaRPr lang="en-US"/>
          </a:p>
        </p:txBody>
      </p:sp>
      <p:sp>
        <p:nvSpPr>
          <p:cNvPr id="4" name="Tijdelijke aanduiding voor tekst 3"/>
          <p:cNvSpPr>
            <a:spLocks noGrp="1"/>
          </p:cNvSpPr>
          <p:nvPr>
            <p:ph type="body" sz="half" idx="2"/>
          </p:nvPr>
        </p:nvSpPr>
        <p:spPr>
          <a:xfrm>
            <a:off x="6371167" y="1762126"/>
            <a:ext cx="5154084" cy="1883593"/>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5" name="Tijdelijke aanduiding voor datum 4"/>
          <p:cNvSpPr>
            <a:spLocks noGrp="1"/>
          </p:cNvSpPr>
          <p:nvPr>
            <p:ph type="dt" sz="half" idx="10"/>
          </p:nvPr>
        </p:nvSpPr>
        <p:spPr>
          <a:xfrm>
            <a:off x="1016000" y="6248400"/>
            <a:ext cx="1828800" cy="457200"/>
          </a:xfrm>
        </p:spPr>
        <p:txBody>
          <a:bodyPr/>
          <a:lstStyle>
            <a:lvl1pPr>
              <a:defRPr/>
            </a:lvl1pPr>
          </a:lstStyle>
          <a:p>
            <a:fld id="{4386D03E-2848-439E-B66F-1790BBE2B21D}" type="datetime1">
              <a:rPr lang="en-US"/>
              <a:pPr/>
              <a:t>11/2/2017</a:t>
            </a:fld>
            <a:endParaRPr lang="en-US" sz="1400">
              <a:solidFill>
                <a:schemeClr val="tx1"/>
              </a:solidFill>
            </a:endParaRPr>
          </a:p>
        </p:txBody>
      </p:sp>
      <p:sp>
        <p:nvSpPr>
          <p:cNvPr id="6" name="Tijdelijke aanduiding voor dianummer 5"/>
          <p:cNvSpPr>
            <a:spLocks noGrp="1"/>
          </p:cNvSpPr>
          <p:nvPr>
            <p:ph type="sldNum" sz="quarter" idx="11"/>
          </p:nvPr>
        </p:nvSpPr>
        <p:spPr>
          <a:xfrm>
            <a:off x="8737600" y="6248400"/>
            <a:ext cx="2540000" cy="457200"/>
          </a:xfrm>
        </p:spPr>
        <p:txBody>
          <a:bodyPr/>
          <a:lstStyle>
            <a:lvl1pPr>
              <a:defRPr/>
            </a:lvl1pPr>
          </a:lstStyle>
          <a:p>
            <a:fld id="{416D2276-9825-42AE-A9D7-9D175FE8E073}" type="slidenum">
              <a:rPr lang="en-US"/>
              <a:pPr/>
              <a:t>‹nr.›</a:t>
            </a:fld>
            <a:endParaRPr lang="en-US"/>
          </a:p>
        </p:txBody>
      </p:sp>
      <p:sp>
        <p:nvSpPr>
          <p:cNvPr id="7" name="Tijdelijke aanduiding voor voettekst 6"/>
          <p:cNvSpPr>
            <a:spLocks noGrp="1"/>
          </p:cNvSpPr>
          <p:nvPr>
            <p:ph type="ftr" sz="quarter" idx="12"/>
          </p:nvPr>
        </p:nvSpPr>
        <p:spPr>
          <a:xfrm>
            <a:off x="4165600" y="6248400"/>
            <a:ext cx="3860800" cy="457200"/>
          </a:xfrm>
        </p:spPr>
        <p:txBody>
          <a:bodyPr/>
          <a:lstStyle>
            <a:lvl1pPr>
              <a:defRPr/>
            </a:lvl1pPr>
          </a:lstStyle>
          <a:p>
            <a:r>
              <a:rPr lang="en-US"/>
              <a:t>HU powerpoint template</a:t>
            </a:r>
            <a:endParaRPr lang="en-US" sz="140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dgm" preserve="1">
  <p:cSld name="Titel en diagram of organigram">
    <p:spTree>
      <p:nvGrpSpPr>
        <p:cNvPr id="1" name=""/>
        <p:cNvGrpSpPr/>
        <p:nvPr/>
      </p:nvGrpSpPr>
      <p:grpSpPr>
        <a:xfrm>
          <a:off x="0" y="0"/>
          <a:ext cx="0" cy="0"/>
          <a:chOff x="0" y="0"/>
          <a:chExt cx="0" cy="0"/>
        </a:xfrm>
      </p:grpSpPr>
      <p:sp>
        <p:nvSpPr>
          <p:cNvPr id="2" name="Titel 1"/>
          <p:cNvSpPr>
            <a:spLocks noGrp="1"/>
          </p:cNvSpPr>
          <p:nvPr>
            <p:ph type="title"/>
          </p:nvPr>
        </p:nvSpPr>
        <p:spPr>
          <a:xfrm>
            <a:off x="1117600" y="727373"/>
            <a:ext cx="8229600" cy="461665"/>
          </a:xfrm>
        </p:spPr>
        <p:txBody>
          <a:bodyPr/>
          <a:lstStyle>
            <a:lvl1pPr>
              <a:defRPr sz="2400"/>
            </a:lvl1pPr>
          </a:lstStyle>
          <a:p>
            <a:r>
              <a:rPr lang="nl-NL" dirty="0"/>
              <a:t>Klik om de stijl te bewerken</a:t>
            </a:r>
            <a:endParaRPr lang="en-US" dirty="0"/>
          </a:p>
        </p:txBody>
      </p:sp>
      <p:sp>
        <p:nvSpPr>
          <p:cNvPr id="3" name="Tijdelijke aanduiding voor SmartArt 2"/>
          <p:cNvSpPr>
            <a:spLocks noGrp="1"/>
          </p:cNvSpPr>
          <p:nvPr>
            <p:ph type="dgm" idx="1"/>
          </p:nvPr>
        </p:nvSpPr>
        <p:spPr>
          <a:xfrm>
            <a:off x="1016000" y="1762126"/>
            <a:ext cx="10509251" cy="369332"/>
          </a:xfrm>
        </p:spPr>
        <p:txBody>
          <a:bodyPr/>
          <a:lstStyle/>
          <a:p>
            <a:endParaRPr lang="en-US"/>
          </a:p>
        </p:txBody>
      </p:sp>
      <p:sp>
        <p:nvSpPr>
          <p:cNvPr id="4" name="Tijdelijke aanduiding voor datum 3"/>
          <p:cNvSpPr>
            <a:spLocks noGrp="1"/>
          </p:cNvSpPr>
          <p:nvPr>
            <p:ph type="dt" sz="half" idx="10"/>
          </p:nvPr>
        </p:nvSpPr>
        <p:spPr>
          <a:xfrm>
            <a:off x="1016000" y="6248400"/>
            <a:ext cx="1828800" cy="457200"/>
          </a:xfrm>
        </p:spPr>
        <p:txBody>
          <a:bodyPr/>
          <a:lstStyle>
            <a:lvl1pPr>
              <a:defRPr/>
            </a:lvl1pPr>
          </a:lstStyle>
          <a:p>
            <a:fld id="{877567FD-9F32-4826-97DF-D0FDB52DEF86}" type="datetime1">
              <a:rPr lang="en-US"/>
              <a:pPr/>
              <a:t>11/2/2017</a:t>
            </a:fld>
            <a:endParaRPr lang="en-US" sz="1400">
              <a:solidFill>
                <a:schemeClr val="tx1"/>
              </a:solidFill>
            </a:endParaRPr>
          </a:p>
        </p:txBody>
      </p:sp>
      <p:sp>
        <p:nvSpPr>
          <p:cNvPr id="5" name="Tijdelijke aanduiding voor dianummer 4"/>
          <p:cNvSpPr>
            <a:spLocks noGrp="1"/>
          </p:cNvSpPr>
          <p:nvPr>
            <p:ph type="sldNum" sz="quarter" idx="11"/>
          </p:nvPr>
        </p:nvSpPr>
        <p:spPr>
          <a:xfrm>
            <a:off x="8737600" y="6248400"/>
            <a:ext cx="2540000" cy="457200"/>
          </a:xfrm>
        </p:spPr>
        <p:txBody>
          <a:bodyPr/>
          <a:lstStyle>
            <a:lvl1pPr>
              <a:defRPr/>
            </a:lvl1pPr>
          </a:lstStyle>
          <a:p>
            <a:fld id="{A3F7EE63-9F91-4B85-8B98-25D65BDF9C52}" type="slidenum">
              <a:rPr lang="en-US"/>
              <a:pPr/>
              <a:t>‹nr.›</a:t>
            </a:fld>
            <a:endParaRPr lang="en-US"/>
          </a:p>
        </p:txBody>
      </p:sp>
      <p:sp>
        <p:nvSpPr>
          <p:cNvPr id="6" name="Tijdelijke aanduiding voor voettekst 5"/>
          <p:cNvSpPr>
            <a:spLocks noGrp="1"/>
          </p:cNvSpPr>
          <p:nvPr>
            <p:ph type="ftr" sz="quarter" idx="12"/>
          </p:nvPr>
        </p:nvSpPr>
        <p:spPr>
          <a:xfrm>
            <a:off x="4165600" y="6248400"/>
            <a:ext cx="3860800" cy="457200"/>
          </a:xfrm>
        </p:spPr>
        <p:txBody>
          <a:bodyPr/>
          <a:lstStyle>
            <a:lvl1pPr>
              <a:defRPr/>
            </a:lvl1pPr>
          </a:lstStyle>
          <a:p>
            <a:r>
              <a:rPr lang="en-US"/>
              <a:t>HU powerpoint template</a:t>
            </a:r>
            <a:endParaRPr lang="en-US" sz="140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bl" preserve="1">
  <p:cSld name="Titel en tabel">
    <p:spTree>
      <p:nvGrpSpPr>
        <p:cNvPr id="1" name=""/>
        <p:cNvGrpSpPr/>
        <p:nvPr/>
      </p:nvGrpSpPr>
      <p:grpSpPr>
        <a:xfrm>
          <a:off x="0" y="0"/>
          <a:ext cx="0" cy="0"/>
          <a:chOff x="0" y="0"/>
          <a:chExt cx="0" cy="0"/>
        </a:xfrm>
      </p:grpSpPr>
      <p:sp>
        <p:nvSpPr>
          <p:cNvPr id="2" name="Titel 1"/>
          <p:cNvSpPr>
            <a:spLocks noGrp="1"/>
          </p:cNvSpPr>
          <p:nvPr>
            <p:ph type="title"/>
          </p:nvPr>
        </p:nvSpPr>
        <p:spPr>
          <a:xfrm>
            <a:off x="1117600" y="727373"/>
            <a:ext cx="8229600" cy="461665"/>
          </a:xfrm>
        </p:spPr>
        <p:txBody>
          <a:bodyPr/>
          <a:lstStyle/>
          <a:p>
            <a:r>
              <a:rPr lang="nl-NL"/>
              <a:t>Klik om de stijl te bewerken</a:t>
            </a:r>
            <a:endParaRPr lang="en-US"/>
          </a:p>
        </p:txBody>
      </p:sp>
      <p:sp>
        <p:nvSpPr>
          <p:cNvPr id="3" name="Tijdelijke aanduiding voor tabel 2"/>
          <p:cNvSpPr>
            <a:spLocks noGrp="1"/>
          </p:cNvSpPr>
          <p:nvPr>
            <p:ph type="tbl" idx="1"/>
          </p:nvPr>
        </p:nvSpPr>
        <p:spPr>
          <a:xfrm>
            <a:off x="1016000" y="1762126"/>
            <a:ext cx="10509251" cy="369332"/>
          </a:xfrm>
        </p:spPr>
        <p:txBody>
          <a:bodyPr/>
          <a:lstStyle/>
          <a:p>
            <a:endParaRPr lang="en-US"/>
          </a:p>
        </p:txBody>
      </p:sp>
      <p:sp>
        <p:nvSpPr>
          <p:cNvPr id="4" name="Tijdelijke aanduiding voor datum 3"/>
          <p:cNvSpPr>
            <a:spLocks noGrp="1"/>
          </p:cNvSpPr>
          <p:nvPr>
            <p:ph type="dt" sz="half" idx="10"/>
          </p:nvPr>
        </p:nvSpPr>
        <p:spPr>
          <a:xfrm>
            <a:off x="1016000" y="6248400"/>
            <a:ext cx="1828800" cy="457200"/>
          </a:xfrm>
        </p:spPr>
        <p:txBody>
          <a:bodyPr/>
          <a:lstStyle>
            <a:lvl1pPr>
              <a:defRPr/>
            </a:lvl1pPr>
          </a:lstStyle>
          <a:p>
            <a:fld id="{3F607963-52FB-4148-8BC8-A161B714EB33}" type="datetime1">
              <a:rPr lang="en-US"/>
              <a:pPr/>
              <a:t>11/2/2017</a:t>
            </a:fld>
            <a:endParaRPr lang="en-US" sz="1400">
              <a:solidFill>
                <a:schemeClr val="tx1"/>
              </a:solidFill>
            </a:endParaRPr>
          </a:p>
        </p:txBody>
      </p:sp>
      <p:sp>
        <p:nvSpPr>
          <p:cNvPr id="5" name="Tijdelijke aanduiding voor dianummer 4"/>
          <p:cNvSpPr>
            <a:spLocks noGrp="1"/>
          </p:cNvSpPr>
          <p:nvPr>
            <p:ph type="sldNum" sz="quarter" idx="11"/>
          </p:nvPr>
        </p:nvSpPr>
        <p:spPr>
          <a:xfrm>
            <a:off x="8737600" y="6248400"/>
            <a:ext cx="2540000" cy="457200"/>
          </a:xfrm>
        </p:spPr>
        <p:txBody>
          <a:bodyPr/>
          <a:lstStyle>
            <a:lvl1pPr>
              <a:defRPr/>
            </a:lvl1pPr>
          </a:lstStyle>
          <a:p>
            <a:fld id="{CD260715-8519-478B-BE6D-390FF4F55BC3}" type="slidenum">
              <a:rPr lang="en-US"/>
              <a:pPr/>
              <a:t>‹nr.›</a:t>
            </a:fld>
            <a:endParaRPr lang="en-US"/>
          </a:p>
        </p:txBody>
      </p:sp>
      <p:sp>
        <p:nvSpPr>
          <p:cNvPr id="6" name="Tijdelijke aanduiding voor voettekst 5"/>
          <p:cNvSpPr>
            <a:spLocks noGrp="1"/>
          </p:cNvSpPr>
          <p:nvPr>
            <p:ph type="ftr" sz="quarter" idx="12"/>
          </p:nvPr>
        </p:nvSpPr>
        <p:spPr>
          <a:xfrm>
            <a:off x="4165600" y="6248400"/>
            <a:ext cx="3860800" cy="457200"/>
          </a:xfrm>
        </p:spPr>
        <p:txBody>
          <a:bodyPr/>
          <a:lstStyle>
            <a:lvl1pPr>
              <a:defRPr/>
            </a:lvl1pPr>
          </a:lstStyle>
          <a:p>
            <a:r>
              <a:rPr lang="en-US"/>
              <a:t>HU powerpoint template</a:t>
            </a:r>
            <a:endParaRPr lang="en-US" sz="140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xAndObj" preserve="1">
  <p:cSld name="Titel, tekst en inhoud">
    <p:spTree>
      <p:nvGrpSpPr>
        <p:cNvPr id="1" name=""/>
        <p:cNvGrpSpPr/>
        <p:nvPr/>
      </p:nvGrpSpPr>
      <p:grpSpPr>
        <a:xfrm>
          <a:off x="0" y="0"/>
          <a:ext cx="0" cy="0"/>
          <a:chOff x="0" y="0"/>
          <a:chExt cx="0" cy="0"/>
        </a:xfrm>
      </p:grpSpPr>
      <p:sp>
        <p:nvSpPr>
          <p:cNvPr id="2" name="Titel 1"/>
          <p:cNvSpPr>
            <a:spLocks noGrp="1"/>
          </p:cNvSpPr>
          <p:nvPr>
            <p:ph type="title"/>
          </p:nvPr>
        </p:nvSpPr>
        <p:spPr>
          <a:xfrm>
            <a:off x="1117600" y="727373"/>
            <a:ext cx="8229600" cy="461665"/>
          </a:xfrm>
        </p:spPr>
        <p:txBody>
          <a:bodyPr/>
          <a:lstStyle/>
          <a:p>
            <a:r>
              <a:rPr lang="nl-NL"/>
              <a:t>Klik om de stijl te bewerken</a:t>
            </a:r>
            <a:endParaRPr lang="en-US"/>
          </a:p>
        </p:txBody>
      </p:sp>
      <p:sp>
        <p:nvSpPr>
          <p:cNvPr id="3" name="Tijdelijke aanduiding voor tekst 2"/>
          <p:cNvSpPr>
            <a:spLocks noGrp="1"/>
          </p:cNvSpPr>
          <p:nvPr>
            <p:ph type="body" sz="half" idx="1"/>
          </p:nvPr>
        </p:nvSpPr>
        <p:spPr>
          <a:xfrm>
            <a:off x="1016001" y="1762126"/>
            <a:ext cx="5151967" cy="1883593"/>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4" name="Tijdelijke aanduiding voor inhoud 3"/>
          <p:cNvSpPr>
            <a:spLocks noGrp="1"/>
          </p:cNvSpPr>
          <p:nvPr>
            <p:ph sz="half" idx="2"/>
          </p:nvPr>
        </p:nvSpPr>
        <p:spPr>
          <a:xfrm>
            <a:off x="6371167" y="1762126"/>
            <a:ext cx="5154084" cy="1883593"/>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5" name="Tijdelijke aanduiding voor datum 4"/>
          <p:cNvSpPr>
            <a:spLocks noGrp="1"/>
          </p:cNvSpPr>
          <p:nvPr>
            <p:ph type="dt" sz="half" idx="10"/>
          </p:nvPr>
        </p:nvSpPr>
        <p:spPr>
          <a:xfrm>
            <a:off x="1016000" y="6248400"/>
            <a:ext cx="1828800" cy="457200"/>
          </a:xfrm>
        </p:spPr>
        <p:txBody>
          <a:bodyPr/>
          <a:lstStyle>
            <a:lvl1pPr>
              <a:defRPr/>
            </a:lvl1pPr>
          </a:lstStyle>
          <a:p>
            <a:fld id="{1AB3D8FB-94DA-4736-8AB1-AE2CEBB8EBB7}" type="datetime1">
              <a:rPr lang="en-US"/>
              <a:pPr/>
              <a:t>11/2/2017</a:t>
            </a:fld>
            <a:endParaRPr lang="en-US" sz="1400">
              <a:solidFill>
                <a:schemeClr val="tx1"/>
              </a:solidFill>
            </a:endParaRPr>
          </a:p>
        </p:txBody>
      </p:sp>
      <p:sp>
        <p:nvSpPr>
          <p:cNvPr id="6" name="Tijdelijke aanduiding voor dianummer 5"/>
          <p:cNvSpPr>
            <a:spLocks noGrp="1"/>
          </p:cNvSpPr>
          <p:nvPr>
            <p:ph type="sldNum" sz="quarter" idx="11"/>
          </p:nvPr>
        </p:nvSpPr>
        <p:spPr>
          <a:xfrm>
            <a:off x="8737600" y="6248400"/>
            <a:ext cx="2540000" cy="457200"/>
          </a:xfrm>
        </p:spPr>
        <p:txBody>
          <a:bodyPr/>
          <a:lstStyle>
            <a:lvl1pPr>
              <a:defRPr/>
            </a:lvl1pPr>
          </a:lstStyle>
          <a:p>
            <a:fld id="{98415AE6-3F9F-4CE4-B0AA-724C755C89C5}" type="slidenum">
              <a:rPr lang="en-US"/>
              <a:pPr/>
              <a:t>‹nr.›</a:t>
            </a:fld>
            <a:endParaRPr lang="en-US"/>
          </a:p>
        </p:txBody>
      </p:sp>
      <p:sp>
        <p:nvSpPr>
          <p:cNvPr id="7" name="Tijdelijke aanduiding voor voettekst 6"/>
          <p:cNvSpPr>
            <a:spLocks noGrp="1"/>
          </p:cNvSpPr>
          <p:nvPr>
            <p:ph type="ftr" sz="quarter" idx="12"/>
          </p:nvPr>
        </p:nvSpPr>
        <p:spPr>
          <a:xfrm>
            <a:off x="4165600" y="6248400"/>
            <a:ext cx="3860800" cy="457200"/>
          </a:xfrm>
        </p:spPr>
        <p:txBody>
          <a:bodyPr/>
          <a:lstStyle>
            <a:lvl1pPr>
              <a:defRPr/>
            </a:lvl1pPr>
          </a:lstStyle>
          <a:p>
            <a:r>
              <a:rPr lang="en-US"/>
              <a:t>HU powerpoint template</a:t>
            </a:r>
            <a:endParaRPr lang="en-US" sz="140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Titel en tekst">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1117600" y="358042"/>
            <a:ext cx="8229600" cy="830997"/>
          </a:xfrm>
        </p:spPr>
        <p:txBody>
          <a:bodyPr/>
          <a:lstStyle/>
          <a:p>
            <a:r>
              <a:rPr lang="nl-NL" dirty="0"/>
              <a:t>Betekenisvolle, samenvattende kop van maximaal 17 woorden</a:t>
            </a:r>
          </a:p>
        </p:txBody>
      </p:sp>
      <p:sp>
        <p:nvSpPr>
          <p:cNvPr id="3" name="Tijdelijke aanduiding voor inhoud 2"/>
          <p:cNvSpPr>
            <a:spLocks noGrp="1"/>
          </p:cNvSpPr>
          <p:nvPr>
            <p:ph idx="1"/>
          </p:nvPr>
        </p:nvSpPr>
        <p:spPr>
          <a:xfrm>
            <a:off x="1664677" y="1493840"/>
            <a:ext cx="9917723" cy="18835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Tijdelijke aanduiding voor tekst 4"/>
          <p:cNvSpPr>
            <a:spLocks noGrp="1"/>
          </p:cNvSpPr>
          <p:nvPr>
            <p:ph type="body" sz="quarter" idx="11" hasCustomPrompt="1"/>
          </p:nvPr>
        </p:nvSpPr>
        <p:spPr>
          <a:xfrm rot="16200000">
            <a:off x="-1914123" y="3694074"/>
            <a:ext cx="4672013" cy="271540"/>
          </a:xfrm>
        </p:spPr>
        <p:txBody>
          <a:bodyPr lIns="144000" tIns="36000" rIns="144000" bIns="36000" anchor="ctr"/>
          <a:lstStyle>
            <a:lvl1pPr algn="r">
              <a:defRPr lang="nl-NL" sz="1292" b="1" kern="1200" dirty="0" smtClean="0">
                <a:solidFill>
                  <a:schemeClr val="tx1">
                    <a:lumMod val="50000"/>
                    <a:lumOff val="50000"/>
                  </a:schemeClr>
                </a:solidFill>
                <a:latin typeface="Arial" pitchFamily="34" charset="0"/>
                <a:ea typeface="+mn-ea"/>
                <a:cs typeface="Arial" pitchFamily="34" charset="0"/>
              </a:defRPr>
            </a:lvl1pPr>
            <a:lvl2pPr>
              <a:buFontTx/>
              <a:buNone/>
              <a:defRPr/>
            </a:lvl2pPr>
          </a:lstStyle>
          <a:p>
            <a:pPr lvl="0" algn="r" rtl="0" eaLnBrk="1" fontAlgn="base" hangingPunct="1">
              <a:spcBef>
                <a:spcPts val="1108"/>
              </a:spcBef>
              <a:spcAft>
                <a:spcPct val="0"/>
              </a:spcAft>
              <a:buClr>
                <a:srgbClr val="C81428"/>
              </a:buClr>
            </a:pPr>
            <a:r>
              <a:rPr lang="nl-NL" dirty="0"/>
              <a:t>Aspect</a:t>
            </a:r>
          </a:p>
        </p:txBody>
      </p:sp>
      <p:sp>
        <p:nvSpPr>
          <p:cNvPr id="5" name="Tijdelijke aanduiding voor dianummer 5"/>
          <p:cNvSpPr>
            <a:spLocks noGrp="1"/>
          </p:cNvSpPr>
          <p:nvPr>
            <p:ph type="sldNum" sz="quarter" idx="12"/>
          </p:nvPr>
        </p:nvSpPr>
        <p:spPr/>
        <p:txBody>
          <a:bodyPr/>
          <a:lstStyle>
            <a:lvl1pPr>
              <a:defRPr/>
            </a:lvl1pPr>
          </a:lstStyle>
          <a:p>
            <a:pPr>
              <a:defRPr/>
            </a:pPr>
            <a:fld id="{2E83EF68-2D51-4AEE-9581-16FEBD7D2B07}" type="slidenum">
              <a:rPr lang="nl-NL"/>
              <a:pPr>
                <a:defRPr/>
              </a:pPr>
              <a:t>‹nr.›</a:t>
            </a:fld>
            <a:endParaRPr lang="nl-NL" dirty="0"/>
          </a:p>
        </p:txBody>
      </p:sp>
      <p:sp>
        <p:nvSpPr>
          <p:cNvPr id="8" name="Tijdelijke aanduiding voor tekst 7"/>
          <p:cNvSpPr>
            <a:spLocks noGrp="1"/>
          </p:cNvSpPr>
          <p:nvPr>
            <p:ph type="body" sz="quarter" idx="13" hasCustomPrompt="1"/>
          </p:nvPr>
        </p:nvSpPr>
        <p:spPr>
          <a:xfrm>
            <a:off x="1664677" y="1052517"/>
            <a:ext cx="9917723" cy="262829"/>
          </a:xfrm>
        </p:spPr>
        <p:txBody>
          <a:bodyPr/>
          <a:lstStyle>
            <a:lvl1pPr algn="r">
              <a:defRPr sz="1108" i="1"/>
            </a:lvl1pPr>
          </a:lstStyle>
          <a:p>
            <a:pPr lvl="0"/>
            <a:r>
              <a:rPr lang="nl-NL" dirty="0"/>
              <a:t>Subtitel</a:t>
            </a:r>
          </a:p>
        </p:txBody>
      </p:sp>
    </p:spTree>
    <p:extLst>
      <p:ext uri="{BB962C8B-B14F-4D97-AF65-F5344CB8AC3E}">
        <p14:creationId xmlns:p14="http://schemas.microsoft.com/office/powerpoint/2010/main" val="23938916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1117600" y="727373"/>
            <a:ext cx="8229600" cy="461665"/>
          </a:xfrm>
        </p:spPr>
        <p:txBody>
          <a:bodyPr/>
          <a:lstStyle>
            <a:lvl1pPr>
              <a:defRPr sz="2400"/>
            </a:lvl1pPr>
          </a:lstStyle>
          <a:p>
            <a:r>
              <a:rPr lang="nl-NL" dirty="0"/>
              <a:t>Klik om de stijl te bewerken</a:t>
            </a:r>
            <a:endParaRPr lang="en-US" dirty="0"/>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4" name="Tijdelijke aanduiding voor datum 3"/>
          <p:cNvSpPr>
            <a:spLocks noGrp="1"/>
          </p:cNvSpPr>
          <p:nvPr>
            <p:ph type="dt" sz="half" idx="10"/>
          </p:nvPr>
        </p:nvSpPr>
        <p:spPr/>
        <p:txBody>
          <a:bodyPr/>
          <a:lstStyle>
            <a:lvl1pPr>
              <a:defRPr/>
            </a:lvl1pPr>
          </a:lstStyle>
          <a:p>
            <a:fld id="{239D9C4F-425A-4354-BEE2-600AEA543FA5}" type="datetime1">
              <a:rPr lang="en-US"/>
              <a:pPr/>
              <a:t>11/2/2017</a:t>
            </a:fld>
            <a:endParaRPr lang="en-US" sz="1400">
              <a:solidFill>
                <a:schemeClr val="tx1"/>
              </a:solidFill>
            </a:endParaRPr>
          </a:p>
        </p:txBody>
      </p:sp>
      <p:sp>
        <p:nvSpPr>
          <p:cNvPr id="5" name="Tijdelijke aanduiding voor dianummer 4"/>
          <p:cNvSpPr>
            <a:spLocks noGrp="1"/>
          </p:cNvSpPr>
          <p:nvPr>
            <p:ph type="sldNum" sz="quarter" idx="11"/>
          </p:nvPr>
        </p:nvSpPr>
        <p:spPr/>
        <p:txBody>
          <a:bodyPr/>
          <a:lstStyle>
            <a:lvl1pPr>
              <a:defRPr/>
            </a:lvl1pPr>
          </a:lstStyle>
          <a:p>
            <a:fld id="{47674635-06A2-4DD4-9800-CC8105869400}" type="slidenum">
              <a:rPr lang="en-US"/>
              <a:pPr/>
              <a:t>‹nr.›</a:t>
            </a:fld>
            <a:endParaRPr lang="en-US"/>
          </a:p>
        </p:txBody>
      </p:sp>
      <p:sp>
        <p:nvSpPr>
          <p:cNvPr id="6" name="Tijdelijke aanduiding voor voettekst 5"/>
          <p:cNvSpPr>
            <a:spLocks noGrp="1"/>
          </p:cNvSpPr>
          <p:nvPr>
            <p:ph type="ftr" sz="quarter" idx="12"/>
          </p:nvPr>
        </p:nvSpPr>
        <p:spPr/>
        <p:txBody>
          <a:bodyPr/>
          <a:lstStyle>
            <a:lvl1pPr>
              <a:defRPr/>
            </a:lvl1pPr>
          </a:lstStyle>
          <a:p>
            <a:r>
              <a:rPr lang="en-US"/>
              <a:t>HU powerpoint template</a:t>
            </a:r>
            <a:endParaRPr lang="en-US" sz="140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963084" y="4406901"/>
            <a:ext cx="10363200" cy="707886"/>
          </a:xfrm>
        </p:spPr>
        <p:txBody>
          <a:bodyPr anchor="t"/>
          <a:lstStyle>
            <a:lvl1pPr algn="l">
              <a:defRPr sz="4000" b="1" cap="all"/>
            </a:lvl1pPr>
          </a:lstStyle>
          <a:p>
            <a:r>
              <a:rPr lang="nl-NL"/>
              <a:t>Klik om de stijl te bewerken</a:t>
            </a:r>
            <a:endParaRPr lang="en-US"/>
          </a:p>
        </p:txBody>
      </p:sp>
      <p:sp>
        <p:nvSpPr>
          <p:cNvPr id="3" name="Tijdelijke aanduiding voor tekst 2"/>
          <p:cNvSpPr>
            <a:spLocks noGrp="1"/>
          </p:cNvSpPr>
          <p:nvPr>
            <p:ph type="body" idx="1"/>
          </p:nvPr>
        </p:nvSpPr>
        <p:spPr>
          <a:xfrm>
            <a:off x="963084" y="4006790"/>
            <a:ext cx="10363200" cy="40011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l-NL"/>
              <a:t>Klik om de modelstijlen te bewerken</a:t>
            </a:r>
          </a:p>
        </p:txBody>
      </p:sp>
      <p:sp>
        <p:nvSpPr>
          <p:cNvPr id="4" name="Tijdelijke aanduiding voor datum 3"/>
          <p:cNvSpPr>
            <a:spLocks noGrp="1"/>
          </p:cNvSpPr>
          <p:nvPr>
            <p:ph type="dt" sz="half" idx="10"/>
          </p:nvPr>
        </p:nvSpPr>
        <p:spPr/>
        <p:txBody>
          <a:bodyPr/>
          <a:lstStyle>
            <a:lvl1pPr>
              <a:defRPr/>
            </a:lvl1pPr>
          </a:lstStyle>
          <a:p>
            <a:fld id="{D25C7CB1-CE24-4733-BC6D-5251698EC3CF}" type="datetime1">
              <a:rPr lang="en-US"/>
              <a:pPr/>
              <a:t>11/2/2017</a:t>
            </a:fld>
            <a:endParaRPr lang="en-US" sz="1400">
              <a:solidFill>
                <a:schemeClr val="tx1"/>
              </a:solidFill>
            </a:endParaRPr>
          </a:p>
        </p:txBody>
      </p:sp>
      <p:sp>
        <p:nvSpPr>
          <p:cNvPr id="5" name="Tijdelijke aanduiding voor dianummer 4"/>
          <p:cNvSpPr>
            <a:spLocks noGrp="1"/>
          </p:cNvSpPr>
          <p:nvPr>
            <p:ph type="sldNum" sz="quarter" idx="11"/>
          </p:nvPr>
        </p:nvSpPr>
        <p:spPr/>
        <p:txBody>
          <a:bodyPr/>
          <a:lstStyle>
            <a:lvl1pPr>
              <a:defRPr/>
            </a:lvl1pPr>
          </a:lstStyle>
          <a:p>
            <a:fld id="{135200FC-4D2C-4F7D-A9AF-E5AC4D727749}" type="slidenum">
              <a:rPr lang="en-US"/>
              <a:pPr/>
              <a:t>‹nr.›</a:t>
            </a:fld>
            <a:endParaRPr lang="en-US"/>
          </a:p>
        </p:txBody>
      </p:sp>
      <p:sp>
        <p:nvSpPr>
          <p:cNvPr id="6" name="Tijdelijke aanduiding voor voettekst 5"/>
          <p:cNvSpPr>
            <a:spLocks noGrp="1"/>
          </p:cNvSpPr>
          <p:nvPr>
            <p:ph type="ftr" sz="quarter" idx="12"/>
          </p:nvPr>
        </p:nvSpPr>
        <p:spPr/>
        <p:txBody>
          <a:bodyPr/>
          <a:lstStyle>
            <a:lvl1pPr>
              <a:defRPr/>
            </a:lvl1pPr>
          </a:lstStyle>
          <a:p>
            <a:r>
              <a:rPr lang="en-US"/>
              <a:t>HU powerpoint template</a:t>
            </a:r>
            <a:endParaRPr lang="en-US" sz="140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endParaRPr lang="en-US"/>
          </a:p>
        </p:txBody>
      </p:sp>
      <p:sp>
        <p:nvSpPr>
          <p:cNvPr id="3" name="Tijdelijke aanduiding voor inhoud 2"/>
          <p:cNvSpPr>
            <a:spLocks noGrp="1"/>
          </p:cNvSpPr>
          <p:nvPr>
            <p:ph sz="half" idx="1"/>
          </p:nvPr>
        </p:nvSpPr>
        <p:spPr>
          <a:xfrm>
            <a:off x="1016001" y="1762126"/>
            <a:ext cx="5151967" cy="243143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4" name="Tijdelijke aanduiding voor inhoud 3"/>
          <p:cNvSpPr>
            <a:spLocks noGrp="1"/>
          </p:cNvSpPr>
          <p:nvPr>
            <p:ph sz="half" idx="2"/>
          </p:nvPr>
        </p:nvSpPr>
        <p:spPr>
          <a:xfrm>
            <a:off x="6371167" y="1762126"/>
            <a:ext cx="5154084" cy="243143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5" name="Tijdelijke aanduiding voor datum 4"/>
          <p:cNvSpPr>
            <a:spLocks noGrp="1"/>
          </p:cNvSpPr>
          <p:nvPr>
            <p:ph type="dt" sz="half" idx="10"/>
          </p:nvPr>
        </p:nvSpPr>
        <p:spPr/>
        <p:txBody>
          <a:bodyPr/>
          <a:lstStyle>
            <a:lvl1pPr>
              <a:defRPr/>
            </a:lvl1pPr>
          </a:lstStyle>
          <a:p>
            <a:fld id="{C0471303-336C-4688-9001-329D254F7D07}" type="datetime1">
              <a:rPr lang="en-US"/>
              <a:pPr/>
              <a:t>11/2/2017</a:t>
            </a:fld>
            <a:endParaRPr lang="en-US" sz="1400">
              <a:solidFill>
                <a:schemeClr val="tx1"/>
              </a:solidFill>
            </a:endParaRPr>
          </a:p>
        </p:txBody>
      </p:sp>
      <p:sp>
        <p:nvSpPr>
          <p:cNvPr id="6" name="Tijdelijke aanduiding voor dianummer 5"/>
          <p:cNvSpPr>
            <a:spLocks noGrp="1"/>
          </p:cNvSpPr>
          <p:nvPr>
            <p:ph type="sldNum" sz="quarter" idx="11"/>
          </p:nvPr>
        </p:nvSpPr>
        <p:spPr/>
        <p:txBody>
          <a:bodyPr/>
          <a:lstStyle>
            <a:lvl1pPr>
              <a:defRPr/>
            </a:lvl1pPr>
          </a:lstStyle>
          <a:p>
            <a:fld id="{30B5C846-0E00-41AB-9682-523AA1DBC057}" type="slidenum">
              <a:rPr lang="en-US"/>
              <a:pPr/>
              <a:t>‹nr.›</a:t>
            </a:fld>
            <a:endParaRPr lang="en-US"/>
          </a:p>
        </p:txBody>
      </p:sp>
      <p:sp>
        <p:nvSpPr>
          <p:cNvPr id="7" name="Tijdelijke aanduiding voor voettekst 6"/>
          <p:cNvSpPr>
            <a:spLocks noGrp="1"/>
          </p:cNvSpPr>
          <p:nvPr>
            <p:ph type="ftr" sz="quarter" idx="12"/>
          </p:nvPr>
        </p:nvSpPr>
        <p:spPr/>
        <p:txBody>
          <a:bodyPr/>
          <a:lstStyle>
            <a:lvl1pPr>
              <a:defRPr/>
            </a:lvl1pPr>
          </a:lstStyle>
          <a:p>
            <a:r>
              <a:rPr lang="en-US"/>
              <a:t>HU powerpoint template</a:t>
            </a:r>
            <a:endParaRPr lang="en-US" sz="140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609600" y="955973"/>
            <a:ext cx="10972800" cy="461665"/>
          </a:xfrm>
        </p:spPr>
        <p:txBody>
          <a:bodyPr/>
          <a:lstStyle>
            <a:lvl1pPr>
              <a:defRPr/>
            </a:lvl1pPr>
          </a:lstStyle>
          <a:p>
            <a:r>
              <a:rPr lang="nl-NL"/>
              <a:t>Klik om de stijl te bewerken</a:t>
            </a:r>
            <a:endParaRPr lang="en-US"/>
          </a:p>
        </p:txBody>
      </p:sp>
      <p:sp>
        <p:nvSpPr>
          <p:cNvPr id="3" name="Tijdelijke aanduiding voor tekst 2"/>
          <p:cNvSpPr>
            <a:spLocks noGrp="1"/>
          </p:cNvSpPr>
          <p:nvPr>
            <p:ph type="body" idx="1"/>
          </p:nvPr>
        </p:nvSpPr>
        <p:spPr>
          <a:xfrm>
            <a:off x="609600" y="1343878"/>
            <a:ext cx="5386917" cy="83099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609600" y="2174875"/>
            <a:ext cx="5386917" cy="212365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5" name="Tijdelijke aanduiding voor tekst 4"/>
          <p:cNvSpPr>
            <a:spLocks noGrp="1"/>
          </p:cNvSpPr>
          <p:nvPr>
            <p:ph type="body" sz="quarter" idx="3"/>
          </p:nvPr>
        </p:nvSpPr>
        <p:spPr>
          <a:xfrm>
            <a:off x="6193368" y="1343878"/>
            <a:ext cx="5389033" cy="83099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6193368" y="2174875"/>
            <a:ext cx="5389033" cy="212365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7" name="Tijdelijke aanduiding voor datum 6"/>
          <p:cNvSpPr>
            <a:spLocks noGrp="1"/>
          </p:cNvSpPr>
          <p:nvPr>
            <p:ph type="dt" sz="half" idx="10"/>
          </p:nvPr>
        </p:nvSpPr>
        <p:spPr/>
        <p:txBody>
          <a:bodyPr/>
          <a:lstStyle>
            <a:lvl1pPr>
              <a:defRPr/>
            </a:lvl1pPr>
          </a:lstStyle>
          <a:p>
            <a:fld id="{0F025838-667F-4B56-B4A3-08AE78748FC7}" type="datetime1">
              <a:rPr lang="en-US"/>
              <a:pPr/>
              <a:t>11/2/2017</a:t>
            </a:fld>
            <a:endParaRPr lang="en-US" sz="1400">
              <a:solidFill>
                <a:schemeClr val="tx1"/>
              </a:solidFill>
            </a:endParaRPr>
          </a:p>
        </p:txBody>
      </p:sp>
      <p:sp>
        <p:nvSpPr>
          <p:cNvPr id="8" name="Tijdelijke aanduiding voor dianummer 7"/>
          <p:cNvSpPr>
            <a:spLocks noGrp="1"/>
          </p:cNvSpPr>
          <p:nvPr>
            <p:ph type="sldNum" sz="quarter" idx="11"/>
          </p:nvPr>
        </p:nvSpPr>
        <p:spPr/>
        <p:txBody>
          <a:bodyPr/>
          <a:lstStyle>
            <a:lvl1pPr>
              <a:defRPr/>
            </a:lvl1pPr>
          </a:lstStyle>
          <a:p>
            <a:fld id="{0F63F463-6421-4A98-B72D-B4B83EFEACEF}" type="slidenum">
              <a:rPr lang="en-US"/>
              <a:pPr/>
              <a:t>‹nr.›</a:t>
            </a:fld>
            <a:endParaRPr lang="en-US"/>
          </a:p>
        </p:txBody>
      </p:sp>
      <p:sp>
        <p:nvSpPr>
          <p:cNvPr id="9" name="Tijdelijke aanduiding voor voettekst 8"/>
          <p:cNvSpPr>
            <a:spLocks noGrp="1"/>
          </p:cNvSpPr>
          <p:nvPr>
            <p:ph type="ftr" sz="quarter" idx="12"/>
          </p:nvPr>
        </p:nvSpPr>
        <p:spPr/>
        <p:txBody>
          <a:bodyPr/>
          <a:lstStyle>
            <a:lvl1pPr>
              <a:defRPr/>
            </a:lvl1pPr>
          </a:lstStyle>
          <a:p>
            <a:r>
              <a:rPr lang="en-US"/>
              <a:t>HU powerpoint template</a:t>
            </a:r>
            <a:endParaRPr lang="en-US" sz="140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a:xfrm>
            <a:off x="1117600" y="727373"/>
            <a:ext cx="8229600" cy="461665"/>
          </a:xfrm>
        </p:spPr>
        <p:txBody>
          <a:bodyPr/>
          <a:lstStyle>
            <a:lvl1pPr>
              <a:defRPr sz="2400"/>
            </a:lvl1pPr>
          </a:lstStyle>
          <a:p>
            <a:r>
              <a:rPr lang="nl-NL" dirty="0"/>
              <a:t>Klik om de stijl te bewerken</a:t>
            </a:r>
            <a:endParaRPr lang="en-US" dirty="0"/>
          </a:p>
        </p:txBody>
      </p:sp>
      <p:sp>
        <p:nvSpPr>
          <p:cNvPr id="3" name="Tijdelijke aanduiding voor datum 2"/>
          <p:cNvSpPr>
            <a:spLocks noGrp="1"/>
          </p:cNvSpPr>
          <p:nvPr>
            <p:ph type="dt" sz="half" idx="10"/>
          </p:nvPr>
        </p:nvSpPr>
        <p:spPr/>
        <p:txBody>
          <a:bodyPr/>
          <a:lstStyle>
            <a:lvl1pPr>
              <a:defRPr/>
            </a:lvl1pPr>
          </a:lstStyle>
          <a:p>
            <a:fld id="{F927D187-82F3-431B-A336-5E9EA372C814}" type="datetime1">
              <a:rPr lang="en-US"/>
              <a:pPr/>
              <a:t>11/2/2017</a:t>
            </a:fld>
            <a:endParaRPr lang="en-US" sz="1400">
              <a:solidFill>
                <a:schemeClr val="tx1"/>
              </a:solidFill>
            </a:endParaRPr>
          </a:p>
        </p:txBody>
      </p:sp>
      <p:sp>
        <p:nvSpPr>
          <p:cNvPr id="4" name="Tijdelijke aanduiding voor dianummer 3"/>
          <p:cNvSpPr>
            <a:spLocks noGrp="1"/>
          </p:cNvSpPr>
          <p:nvPr>
            <p:ph type="sldNum" sz="quarter" idx="11"/>
          </p:nvPr>
        </p:nvSpPr>
        <p:spPr/>
        <p:txBody>
          <a:bodyPr/>
          <a:lstStyle>
            <a:lvl1pPr>
              <a:defRPr/>
            </a:lvl1pPr>
          </a:lstStyle>
          <a:p>
            <a:fld id="{1F465D7B-63A6-4AF1-91B8-3AFBDC0394A9}" type="slidenum">
              <a:rPr lang="en-US"/>
              <a:pPr/>
              <a:t>‹nr.›</a:t>
            </a:fld>
            <a:endParaRPr lang="en-US"/>
          </a:p>
        </p:txBody>
      </p:sp>
      <p:sp>
        <p:nvSpPr>
          <p:cNvPr id="5" name="Tijdelijke aanduiding voor voettekst 4"/>
          <p:cNvSpPr>
            <a:spLocks noGrp="1"/>
          </p:cNvSpPr>
          <p:nvPr>
            <p:ph type="ftr" sz="quarter" idx="12"/>
          </p:nvPr>
        </p:nvSpPr>
        <p:spPr/>
        <p:txBody>
          <a:bodyPr/>
          <a:lstStyle>
            <a:lvl1pPr>
              <a:defRPr/>
            </a:lvl1pPr>
          </a:lstStyle>
          <a:p>
            <a:r>
              <a:rPr lang="en-US"/>
              <a:t>HU powerpoint template</a:t>
            </a:r>
            <a:endParaRPr lang="en-US" sz="140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lvl1pPr>
              <a:defRPr/>
            </a:lvl1pPr>
          </a:lstStyle>
          <a:p>
            <a:fld id="{9D5412F4-9978-4156-8CD6-2A6E4A1D9689}" type="datetime1">
              <a:rPr lang="en-US"/>
              <a:pPr/>
              <a:t>11/2/2017</a:t>
            </a:fld>
            <a:endParaRPr lang="en-US" sz="1400">
              <a:solidFill>
                <a:schemeClr val="tx1"/>
              </a:solidFill>
            </a:endParaRPr>
          </a:p>
        </p:txBody>
      </p:sp>
      <p:sp>
        <p:nvSpPr>
          <p:cNvPr id="3" name="Tijdelijke aanduiding voor dianummer 2"/>
          <p:cNvSpPr>
            <a:spLocks noGrp="1"/>
          </p:cNvSpPr>
          <p:nvPr>
            <p:ph type="sldNum" sz="quarter" idx="11"/>
          </p:nvPr>
        </p:nvSpPr>
        <p:spPr/>
        <p:txBody>
          <a:bodyPr/>
          <a:lstStyle>
            <a:lvl1pPr>
              <a:defRPr/>
            </a:lvl1pPr>
          </a:lstStyle>
          <a:p>
            <a:fld id="{D7FF78F6-7890-48E9-97D5-39D2E304C0A8}" type="slidenum">
              <a:rPr lang="en-US"/>
              <a:pPr/>
              <a:t>‹nr.›</a:t>
            </a:fld>
            <a:endParaRPr lang="en-US"/>
          </a:p>
        </p:txBody>
      </p:sp>
      <p:sp>
        <p:nvSpPr>
          <p:cNvPr id="4" name="Tijdelijke aanduiding voor voettekst 3"/>
          <p:cNvSpPr>
            <a:spLocks noGrp="1"/>
          </p:cNvSpPr>
          <p:nvPr>
            <p:ph type="ftr" sz="quarter" idx="12"/>
          </p:nvPr>
        </p:nvSpPr>
        <p:spPr/>
        <p:txBody>
          <a:bodyPr/>
          <a:lstStyle>
            <a:lvl1pPr>
              <a:defRPr/>
            </a:lvl1pPr>
          </a:lstStyle>
          <a:p>
            <a:r>
              <a:rPr lang="en-US"/>
              <a:t>HU powerpoint template</a:t>
            </a:r>
            <a:endParaRPr lang="en-US" sz="140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609601" y="1034990"/>
            <a:ext cx="4011084" cy="400110"/>
          </a:xfrm>
        </p:spPr>
        <p:txBody>
          <a:bodyPr/>
          <a:lstStyle>
            <a:lvl1pPr algn="l">
              <a:defRPr sz="2000" b="1"/>
            </a:lvl1pPr>
          </a:lstStyle>
          <a:p>
            <a:r>
              <a:rPr lang="nl-NL"/>
              <a:t>Klik om de stijl te bewerken</a:t>
            </a:r>
            <a:endParaRPr lang="en-US"/>
          </a:p>
        </p:txBody>
      </p:sp>
      <p:sp>
        <p:nvSpPr>
          <p:cNvPr id="3" name="Tijdelijke aanduiding voor inhoud 2"/>
          <p:cNvSpPr>
            <a:spLocks noGrp="1"/>
          </p:cNvSpPr>
          <p:nvPr>
            <p:ph idx="1"/>
          </p:nvPr>
        </p:nvSpPr>
        <p:spPr>
          <a:xfrm>
            <a:off x="4766733" y="273051"/>
            <a:ext cx="6815667" cy="277614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4" name="Tijdelijke aanduiding voor tekst 3"/>
          <p:cNvSpPr>
            <a:spLocks noGrp="1"/>
          </p:cNvSpPr>
          <p:nvPr>
            <p:ph type="body" sz="half" idx="2"/>
          </p:nvPr>
        </p:nvSpPr>
        <p:spPr>
          <a:xfrm>
            <a:off x="609601" y="1435101"/>
            <a:ext cx="4011084" cy="30777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lvl1pPr>
              <a:defRPr/>
            </a:lvl1pPr>
          </a:lstStyle>
          <a:p>
            <a:fld id="{4A13B974-EC61-4778-AFE0-32A8441C20A8}" type="datetime1">
              <a:rPr lang="en-US"/>
              <a:pPr/>
              <a:t>11/2/2017</a:t>
            </a:fld>
            <a:endParaRPr lang="en-US" sz="1400">
              <a:solidFill>
                <a:schemeClr val="tx1"/>
              </a:solidFill>
            </a:endParaRPr>
          </a:p>
        </p:txBody>
      </p:sp>
      <p:sp>
        <p:nvSpPr>
          <p:cNvPr id="6" name="Tijdelijke aanduiding voor dianummer 5"/>
          <p:cNvSpPr>
            <a:spLocks noGrp="1"/>
          </p:cNvSpPr>
          <p:nvPr>
            <p:ph type="sldNum" sz="quarter" idx="11"/>
          </p:nvPr>
        </p:nvSpPr>
        <p:spPr/>
        <p:txBody>
          <a:bodyPr/>
          <a:lstStyle>
            <a:lvl1pPr>
              <a:defRPr/>
            </a:lvl1pPr>
          </a:lstStyle>
          <a:p>
            <a:fld id="{99AC4ED3-EC2C-48EE-8F1B-956D7E2CF79D}" type="slidenum">
              <a:rPr lang="en-US"/>
              <a:pPr/>
              <a:t>‹nr.›</a:t>
            </a:fld>
            <a:endParaRPr lang="en-US"/>
          </a:p>
        </p:txBody>
      </p:sp>
      <p:sp>
        <p:nvSpPr>
          <p:cNvPr id="7" name="Tijdelijke aanduiding voor voettekst 6"/>
          <p:cNvSpPr>
            <a:spLocks noGrp="1"/>
          </p:cNvSpPr>
          <p:nvPr>
            <p:ph type="ftr" sz="quarter" idx="12"/>
          </p:nvPr>
        </p:nvSpPr>
        <p:spPr/>
        <p:txBody>
          <a:bodyPr/>
          <a:lstStyle>
            <a:lvl1pPr>
              <a:defRPr/>
            </a:lvl1pPr>
          </a:lstStyle>
          <a:p>
            <a:r>
              <a:rPr lang="en-US"/>
              <a:t>HU powerpoint template</a:t>
            </a:r>
            <a:endParaRPr lang="en-US" sz="140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2389717" y="4967228"/>
            <a:ext cx="7315200" cy="400110"/>
          </a:xfrm>
        </p:spPr>
        <p:txBody>
          <a:bodyPr/>
          <a:lstStyle>
            <a:lvl1pPr algn="l">
              <a:defRPr sz="2000" b="1"/>
            </a:lvl1pPr>
          </a:lstStyle>
          <a:p>
            <a:r>
              <a:rPr lang="nl-NL"/>
              <a:t>Klik om de stijl te bewerken</a:t>
            </a:r>
            <a:endParaRPr lang="en-US"/>
          </a:p>
        </p:txBody>
      </p:sp>
      <p:sp>
        <p:nvSpPr>
          <p:cNvPr id="3" name="Tijdelijke aanduiding voor afbeelding 2"/>
          <p:cNvSpPr>
            <a:spLocks noGrp="1"/>
          </p:cNvSpPr>
          <p:nvPr>
            <p:ph type="pic" idx="1"/>
          </p:nvPr>
        </p:nvSpPr>
        <p:spPr>
          <a:xfrm>
            <a:off x="2389717" y="612775"/>
            <a:ext cx="7315200" cy="5847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ijdelijke aanduiding voor tekst 3"/>
          <p:cNvSpPr>
            <a:spLocks noGrp="1"/>
          </p:cNvSpPr>
          <p:nvPr>
            <p:ph type="body" sz="half" idx="2"/>
          </p:nvPr>
        </p:nvSpPr>
        <p:spPr>
          <a:xfrm>
            <a:off x="2389717" y="5367338"/>
            <a:ext cx="7315200" cy="30777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lvl1pPr>
              <a:defRPr/>
            </a:lvl1pPr>
          </a:lstStyle>
          <a:p>
            <a:fld id="{DE2DDD60-246C-4E99-90BA-DF0B848BED19}" type="datetime1">
              <a:rPr lang="en-US"/>
              <a:pPr/>
              <a:t>11/2/2017</a:t>
            </a:fld>
            <a:endParaRPr lang="en-US" sz="1400">
              <a:solidFill>
                <a:schemeClr val="tx1"/>
              </a:solidFill>
            </a:endParaRPr>
          </a:p>
        </p:txBody>
      </p:sp>
      <p:sp>
        <p:nvSpPr>
          <p:cNvPr id="6" name="Tijdelijke aanduiding voor dianummer 5"/>
          <p:cNvSpPr>
            <a:spLocks noGrp="1"/>
          </p:cNvSpPr>
          <p:nvPr>
            <p:ph type="sldNum" sz="quarter" idx="11"/>
          </p:nvPr>
        </p:nvSpPr>
        <p:spPr/>
        <p:txBody>
          <a:bodyPr/>
          <a:lstStyle>
            <a:lvl1pPr>
              <a:defRPr/>
            </a:lvl1pPr>
          </a:lstStyle>
          <a:p>
            <a:fld id="{DC1083F8-2F82-4B3C-96D2-B48883D35FF1}" type="slidenum">
              <a:rPr lang="en-US"/>
              <a:pPr/>
              <a:t>‹nr.›</a:t>
            </a:fld>
            <a:endParaRPr lang="en-US"/>
          </a:p>
        </p:txBody>
      </p:sp>
      <p:sp>
        <p:nvSpPr>
          <p:cNvPr id="7" name="Tijdelijke aanduiding voor voettekst 6"/>
          <p:cNvSpPr>
            <a:spLocks noGrp="1"/>
          </p:cNvSpPr>
          <p:nvPr>
            <p:ph type="ftr" sz="quarter" idx="12"/>
          </p:nvPr>
        </p:nvSpPr>
        <p:spPr/>
        <p:txBody>
          <a:bodyPr/>
          <a:lstStyle>
            <a:lvl1pPr>
              <a:defRPr/>
            </a:lvl1pPr>
          </a:lstStyle>
          <a:p>
            <a:r>
              <a:rPr lang="en-US"/>
              <a:t>HU powerpoint template</a:t>
            </a:r>
            <a:endParaRPr lang="en-US" sz="140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9" cstate="print"/>
          <a:srcRect/>
          <a:stretch>
            <a:fillRect/>
          </a:stretch>
        </a:blipFill>
        <a:effectLst/>
      </p:bgPr>
    </p:bg>
    <p:spTree>
      <p:nvGrpSpPr>
        <p:cNvPr id="1" name=""/>
        <p:cNvGrpSpPr/>
        <p:nvPr/>
      </p:nvGrpSpPr>
      <p:grpSpPr>
        <a:xfrm>
          <a:off x="0" y="0"/>
          <a:ext cx="0" cy="0"/>
          <a:chOff x="0" y="0"/>
          <a:chExt cx="0" cy="0"/>
        </a:xfrm>
      </p:grpSpPr>
      <p:sp>
        <p:nvSpPr>
          <p:cNvPr id="24618" name="Rectangle 42"/>
          <p:cNvSpPr>
            <a:spLocks noGrp="1" noChangeArrowheads="1"/>
          </p:cNvSpPr>
          <p:nvPr>
            <p:ph type="title"/>
          </p:nvPr>
        </p:nvSpPr>
        <p:spPr bwMode="auto">
          <a:xfrm>
            <a:off x="1117600" y="727373"/>
            <a:ext cx="8229600" cy="46166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spAutoFit/>
          </a:bodyPr>
          <a:lstStyle/>
          <a:p>
            <a:pPr lvl="0"/>
            <a:r>
              <a:rPr lang="en-US" dirty="0" err="1"/>
              <a:t>Klik</a:t>
            </a:r>
            <a:r>
              <a:rPr lang="en-US" dirty="0"/>
              <a:t> om het </a:t>
            </a:r>
            <a:r>
              <a:rPr lang="en-US" dirty="0" err="1"/>
              <a:t>opmaakprofiel</a:t>
            </a:r>
            <a:r>
              <a:rPr lang="en-US" dirty="0"/>
              <a:t> </a:t>
            </a:r>
            <a:r>
              <a:rPr lang="en-US" dirty="0" err="1"/>
              <a:t>te</a:t>
            </a:r>
            <a:r>
              <a:rPr lang="en-US" dirty="0"/>
              <a:t> </a:t>
            </a:r>
            <a:r>
              <a:rPr lang="en-US" dirty="0" err="1"/>
              <a:t>bewerken</a:t>
            </a:r>
            <a:endParaRPr lang="en-US" dirty="0"/>
          </a:p>
        </p:txBody>
      </p:sp>
      <p:sp>
        <p:nvSpPr>
          <p:cNvPr id="24623" name="Rectangle 47"/>
          <p:cNvSpPr>
            <a:spLocks noGrp="1" noChangeAspect="1" noChangeArrowheads="1"/>
          </p:cNvSpPr>
          <p:nvPr>
            <p:ph type="body" idx="1"/>
          </p:nvPr>
        </p:nvSpPr>
        <p:spPr bwMode="auto">
          <a:xfrm>
            <a:off x="1016000" y="1762126"/>
            <a:ext cx="10509251" cy="188359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p>
            <a:pPr lvl="0"/>
            <a:r>
              <a:rPr lang="en-US" dirty="0" err="1"/>
              <a:t>Klik</a:t>
            </a:r>
            <a:r>
              <a:rPr lang="en-US" dirty="0"/>
              <a:t> om de </a:t>
            </a:r>
            <a:r>
              <a:rPr lang="en-US" dirty="0" err="1"/>
              <a:t>opmaakprofielen</a:t>
            </a:r>
            <a:r>
              <a:rPr lang="en-US" dirty="0"/>
              <a:t> van de </a:t>
            </a:r>
            <a:r>
              <a:rPr lang="en-US" dirty="0" err="1"/>
              <a:t>modeltekst</a:t>
            </a:r>
            <a:r>
              <a:rPr lang="en-US" dirty="0"/>
              <a:t> </a:t>
            </a:r>
            <a:r>
              <a:rPr lang="en-US" dirty="0" err="1"/>
              <a:t>te</a:t>
            </a:r>
            <a:r>
              <a:rPr lang="en-US" dirty="0"/>
              <a:t> </a:t>
            </a:r>
            <a:r>
              <a:rPr lang="en-US" dirty="0" err="1"/>
              <a:t>bewerken</a:t>
            </a:r>
            <a:endParaRPr lang="en-US" dirty="0"/>
          </a:p>
          <a:p>
            <a:pPr lvl="1"/>
            <a:r>
              <a:rPr lang="en-US" dirty="0" err="1"/>
              <a:t>Tweede</a:t>
            </a:r>
            <a:r>
              <a:rPr lang="en-US" dirty="0"/>
              <a:t> </a:t>
            </a:r>
            <a:r>
              <a:rPr lang="en-US" dirty="0" err="1"/>
              <a:t>niveau</a:t>
            </a:r>
            <a:endParaRPr lang="en-US" dirty="0"/>
          </a:p>
          <a:p>
            <a:pPr lvl="2"/>
            <a:r>
              <a:rPr lang="en-US" dirty="0" err="1"/>
              <a:t>Derde</a:t>
            </a:r>
            <a:r>
              <a:rPr lang="en-US" dirty="0"/>
              <a:t> </a:t>
            </a:r>
            <a:r>
              <a:rPr lang="en-US" dirty="0" err="1"/>
              <a:t>niveau</a:t>
            </a:r>
            <a:endParaRPr lang="en-US" dirty="0"/>
          </a:p>
          <a:p>
            <a:pPr lvl="3"/>
            <a:r>
              <a:rPr lang="en-US" dirty="0" err="1"/>
              <a:t>Vierde</a:t>
            </a:r>
            <a:r>
              <a:rPr lang="en-US" dirty="0"/>
              <a:t> </a:t>
            </a:r>
            <a:r>
              <a:rPr lang="en-US" dirty="0" err="1"/>
              <a:t>niveau</a:t>
            </a:r>
            <a:endParaRPr lang="en-US" dirty="0"/>
          </a:p>
          <a:p>
            <a:pPr lvl="4"/>
            <a:r>
              <a:rPr lang="en-US" dirty="0" err="1"/>
              <a:t>Vijfde</a:t>
            </a:r>
            <a:r>
              <a:rPr lang="en-US" dirty="0"/>
              <a:t> </a:t>
            </a:r>
            <a:r>
              <a:rPr lang="en-US" dirty="0" err="1"/>
              <a:t>niveau</a:t>
            </a:r>
            <a:endParaRPr lang="en-US" dirty="0"/>
          </a:p>
        </p:txBody>
      </p:sp>
      <p:sp>
        <p:nvSpPr>
          <p:cNvPr id="24624" name="Rectangle 48"/>
          <p:cNvSpPr>
            <a:spLocks noGrp="1" noChangeArrowheads="1"/>
          </p:cNvSpPr>
          <p:nvPr>
            <p:ph type="dt" sz="half" idx="2"/>
          </p:nvPr>
        </p:nvSpPr>
        <p:spPr bwMode="auto">
          <a:xfrm>
            <a:off x="1016000" y="6248400"/>
            <a:ext cx="18288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bodyPr>
          <a:lstStyle>
            <a:lvl1pPr>
              <a:defRPr sz="1000">
                <a:solidFill>
                  <a:schemeClr val="accent1"/>
                </a:solidFill>
              </a:defRPr>
            </a:lvl1pPr>
          </a:lstStyle>
          <a:p>
            <a:fld id="{4AA8E884-7609-4276-B7D3-25002086DE77}" type="datetime1">
              <a:rPr lang="en-US"/>
              <a:pPr/>
              <a:t>11/2/2017</a:t>
            </a:fld>
            <a:endParaRPr lang="en-US"/>
          </a:p>
        </p:txBody>
      </p:sp>
      <p:sp>
        <p:nvSpPr>
          <p:cNvPr id="24625" name="Rectangle 49"/>
          <p:cNvSpPr>
            <a:spLocks noGrp="1" noChangeArrowheads="1"/>
          </p:cNvSpPr>
          <p:nvPr>
            <p:ph type="sldNum" sz="quarter" idx="4"/>
          </p:nvPr>
        </p:nvSpPr>
        <p:spPr bwMode="auto">
          <a:xfrm>
            <a:off x="8737600" y="6248400"/>
            <a:ext cx="2540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bodyPr>
          <a:lstStyle>
            <a:lvl1pPr algn="r">
              <a:defRPr sz="1000">
                <a:solidFill>
                  <a:schemeClr val="accent1"/>
                </a:solidFill>
              </a:defRPr>
            </a:lvl1pPr>
          </a:lstStyle>
          <a:p>
            <a:fld id="{548834DF-D9C0-463A-8FF8-37C4BF9B4F0B}" type="slidenum">
              <a:rPr lang="en-US"/>
              <a:pPr/>
              <a:t>‹nr.›</a:t>
            </a:fld>
            <a:endParaRPr lang="en-US"/>
          </a:p>
        </p:txBody>
      </p:sp>
      <p:sp>
        <p:nvSpPr>
          <p:cNvPr id="24626" name="Rectangle 50"/>
          <p:cNvSpPr>
            <a:spLocks noGrp="1" noChangeArrowheads="1"/>
          </p:cNvSpPr>
          <p:nvPr>
            <p:ph type="ftr" sz="quarter" idx="3"/>
          </p:nvPr>
        </p:nvSpPr>
        <p:spPr bwMode="auto">
          <a:xfrm>
            <a:off x="4165600" y="6248400"/>
            <a:ext cx="38608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bodyPr>
          <a:lstStyle>
            <a:lvl1pPr algn="ctr">
              <a:defRPr sz="1000">
                <a:solidFill>
                  <a:schemeClr val="accent1"/>
                </a:solidFill>
              </a:defRPr>
            </a:lvl1pPr>
          </a:lstStyle>
          <a:p>
            <a:r>
              <a:rPr lang="en-US"/>
              <a:t>HU powerpoint template</a:t>
            </a: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 id="2147483662" r:id="rId13"/>
    <p:sldLayoutId id="2147483663" r:id="rId14"/>
    <p:sldLayoutId id="2147483664" r:id="rId15"/>
    <p:sldLayoutId id="2147483665" r:id="rId16"/>
    <p:sldLayoutId id="2147483666" r:id="rId17"/>
  </p:sldLayoutIdLst>
  <p:txStyles>
    <p:titleStyle>
      <a:lvl1pPr algn="l" rtl="0" fontAlgn="base">
        <a:spcBef>
          <a:spcPct val="0"/>
        </a:spcBef>
        <a:spcAft>
          <a:spcPct val="0"/>
        </a:spcAft>
        <a:defRPr sz="2400" b="1">
          <a:solidFill>
            <a:srgbClr val="000000"/>
          </a:solidFill>
          <a:latin typeface="+mj-lt"/>
          <a:ea typeface="+mj-ea"/>
          <a:cs typeface="+mj-cs"/>
        </a:defRPr>
      </a:lvl1pPr>
      <a:lvl2pPr algn="l" rtl="0" fontAlgn="base">
        <a:spcBef>
          <a:spcPct val="0"/>
        </a:spcBef>
        <a:spcAft>
          <a:spcPct val="0"/>
        </a:spcAft>
        <a:defRPr sz="3200" b="1">
          <a:solidFill>
            <a:srgbClr val="000000"/>
          </a:solidFill>
          <a:latin typeface="Arial" charset="0"/>
        </a:defRPr>
      </a:lvl2pPr>
      <a:lvl3pPr algn="l" rtl="0" fontAlgn="base">
        <a:spcBef>
          <a:spcPct val="0"/>
        </a:spcBef>
        <a:spcAft>
          <a:spcPct val="0"/>
        </a:spcAft>
        <a:defRPr sz="3200" b="1">
          <a:solidFill>
            <a:srgbClr val="000000"/>
          </a:solidFill>
          <a:latin typeface="Arial" charset="0"/>
        </a:defRPr>
      </a:lvl3pPr>
      <a:lvl4pPr algn="l" rtl="0" fontAlgn="base">
        <a:spcBef>
          <a:spcPct val="0"/>
        </a:spcBef>
        <a:spcAft>
          <a:spcPct val="0"/>
        </a:spcAft>
        <a:defRPr sz="3200" b="1">
          <a:solidFill>
            <a:srgbClr val="000000"/>
          </a:solidFill>
          <a:latin typeface="Arial" charset="0"/>
        </a:defRPr>
      </a:lvl4pPr>
      <a:lvl5pPr algn="l" rtl="0" fontAlgn="base">
        <a:spcBef>
          <a:spcPct val="0"/>
        </a:spcBef>
        <a:spcAft>
          <a:spcPct val="0"/>
        </a:spcAft>
        <a:defRPr sz="3200" b="1">
          <a:solidFill>
            <a:srgbClr val="000000"/>
          </a:solidFill>
          <a:latin typeface="Arial" charset="0"/>
        </a:defRPr>
      </a:lvl5pPr>
      <a:lvl6pPr marL="457200" algn="l" rtl="0" fontAlgn="base">
        <a:spcBef>
          <a:spcPct val="0"/>
        </a:spcBef>
        <a:spcAft>
          <a:spcPct val="0"/>
        </a:spcAft>
        <a:defRPr sz="3200" b="1">
          <a:solidFill>
            <a:srgbClr val="000000"/>
          </a:solidFill>
          <a:latin typeface="Arial" charset="0"/>
        </a:defRPr>
      </a:lvl6pPr>
      <a:lvl7pPr marL="914400" algn="l" rtl="0" fontAlgn="base">
        <a:spcBef>
          <a:spcPct val="0"/>
        </a:spcBef>
        <a:spcAft>
          <a:spcPct val="0"/>
        </a:spcAft>
        <a:defRPr sz="3200" b="1">
          <a:solidFill>
            <a:srgbClr val="000000"/>
          </a:solidFill>
          <a:latin typeface="Arial" charset="0"/>
        </a:defRPr>
      </a:lvl7pPr>
      <a:lvl8pPr marL="1371600" algn="l" rtl="0" fontAlgn="base">
        <a:spcBef>
          <a:spcPct val="0"/>
        </a:spcBef>
        <a:spcAft>
          <a:spcPct val="0"/>
        </a:spcAft>
        <a:defRPr sz="3200" b="1">
          <a:solidFill>
            <a:srgbClr val="000000"/>
          </a:solidFill>
          <a:latin typeface="Arial" charset="0"/>
        </a:defRPr>
      </a:lvl8pPr>
      <a:lvl9pPr marL="1828800" algn="l" rtl="0" fontAlgn="base">
        <a:spcBef>
          <a:spcPct val="0"/>
        </a:spcBef>
        <a:spcAft>
          <a:spcPct val="0"/>
        </a:spcAft>
        <a:defRPr sz="3200" b="1">
          <a:solidFill>
            <a:srgbClr val="000000"/>
          </a:solidFill>
          <a:latin typeface="Arial" charset="0"/>
        </a:defRPr>
      </a:lvl9pPr>
    </p:titleStyle>
    <p:bodyStyle>
      <a:lvl1pPr marL="342900" indent="-342900" algn="l" rtl="0" fontAlgn="base">
        <a:spcBef>
          <a:spcPct val="20000"/>
        </a:spcBef>
        <a:spcAft>
          <a:spcPct val="0"/>
        </a:spcAft>
        <a:buClr>
          <a:srgbClr val="ED0010"/>
        </a:buClr>
        <a:buSzPct val="60000"/>
        <a:buFont typeface="Zapf Dingbats" charset="2"/>
        <a:buChar char="n"/>
        <a:defRPr sz="1800">
          <a:solidFill>
            <a:srgbClr val="000000"/>
          </a:solidFill>
          <a:latin typeface="+mn-lt"/>
          <a:ea typeface="+mn-ea"/>
          <a:cs typeface="+mn-cs"/>
        </a:defRPr>
      </a:lvl1pPr>
      <a:lvl2pPr marL="819150" indent="-285750" algn="l" rtl="0" fontAlgn="base">
        <a:spcBef>
          <a:spcPct val="20000"/>
        </a:spcBef>
        <a:spcAft>
          <a:spcPct val="0"/>
        </a:spcAft>
        <a:buClr>
          <a:schemeClr val="accent1"/>
        </a:buClr>
        <a:buSzPct val="60000"/>
        <a:buFont typeface="Zapf Dingbats" charset="2"/>
        <a:buChar char="n"/>
        <a:defRPr sz="1600">
          <a:solidFill>
            <a:srgbClr val="000000"/>
          </a:solidFill>
          <a:latin typeface="+mn-lt"/>
        </a:defRPr>
      </a:lvl2pPr>
      <a:lvl3pPr marL="1143000" indent="-228600" algn="l" rtl="0" fontAlgn="base">
        <a:spcBef>
          <a:spcPct val="20000"/>
        </a:spcBef>
        <a:spcAft>
          <a:spcPct val="0"/>
        </a:spcAft>
        <a:buClr>
          <a:schemeClr val="accent1"/>
        </a:buClr>
        <a:buSzPct val="60000"/>
        <a:buFont typeface="Zapf Dingbats" charset="2"/>
        <a:buChar char="n"/>
        <a:defRPr sz="2400">
          <a:solidFill>
            <a:srgbClr val="000000"/>
          </a:solidFill>
          <a:latin typeface="+mn-lt"/>
        </a:defRPr>
      </a:lvl3pPr>
      <a:lvl4pPr marL="1562100" indent="-228600" algn="l" rtl="0" fontAlgn="base">
        <a:spcBef>
          <a:spcPct val="20000"/>
        </a:spcBef>
        <a:spcAft>
          <a:spcPct val="0"/>
        </a:spcAft>
        <a:buClr>
          <a:schemeClr val="accent1"/>
        </a:buClr>
        <a:buSzPct val="60000"/>
        <a:buFont typeface="Zapf Dingbats" charset="2"/>
        <a:buChar char="n"/>
        <a:defRPr sz="2200">
          <a:solidFill>
            <a:srgbClr val="000000"/>
          </a:solidFill>
          <a:latin typeface="+mn-lt"/>
        </a:defRPr>
      </a:lvl4pPr>
      <a:lvl5pPr marL="1981200" indent="-228600" algn="l" rtl="0" fontAlgn="base">
        <a:spcBef>
          <a:spcPct val="20000"/>
        </a:spcBef>
        <a:spcAft>
          <a:spcPct val="0"/>
        </a:spcAft>
        <a:buClr>
          <a:schemeClr val="accent1"/>
        </a:buClr>
        <a:buSzPct val="60000"/>
        <a:buFont typeface="Zapf Dingbats" charset="2"/>
        <a:buChar char="n"/>
        <a:defRPr sz="2000">
          <a:solidFill>
            <a:srgbClr val="000000"/>
          </a:solidFill>
          <a:latin typeface="+mn-lt"/>
        </a:defRPr>
      </a:lvl5pPr>
      <a:lvl6pPr marL="2438400" indent="-228600" algn="l" rtl="0" fontAlgn="base">
        <a:spcBef>
          <a:spcPct val="20000"/>
        </a:spcBef>
        <a:spcAft>
          <a:spcPct val="0"/>
        </a:spcAft>
        <a:buClr>
          <a:schemeClr val="accent1"/>
        </a:buClr>
        <a:buSzPct val="60000"/>
        <a:buFont typeface="Zapf Dingbats" charset="2"/>
        <a:buChar char="n"/>
        <a:defRPr sz="2000">
          <a:solidFill>
            <a:srgbClr val="000000"/>
          </a:solidFill>
          <a:latin typeface="+mn-lt"/>
        </a:defRPr>
      </a:lvl6pPr>
      <a:lvl7pPr marL="2895600" indent="-228600" algn="l" rtl="0" fontAlgn="base">
        <a:spcBef>
          <a:spcPct val="20000"/>
        </a:spcBef>
        <a:spcAft>
          <a:spcPct val="0"/>
        </a:spcAft>
        <a:buClr>
          <a:schemeClr val="accent1"/>
        </a:buClr>
        <a:buSzPct val="60000"/>
        <a:buFont typeface="Zapf Dingbats" charset="2"/>
        <a:buChar char="n"/>
        <a:defRPr sz="2000">
          <a:solidFill>
            <a:srgbClr val="000000"/>
          </a:solidFill>
          <a:latin typeface="+mn-lt"/>
        </a:defRPr>
      </a:lvl7pPr>
      <a:lvl8pPr marL="3352800" indent="-228600" algn="l" rtl="0" fontAlgn="base">
        <a:spcBef>
          <a:spcPct val="20000"/>
        </a:spcBef>
        <a:spcAft>
          <a:spcPct val="0"/>
        </a:spcAft>
        <a:buClr>
          <a:schemeClr val="accent1"/>
        </a:buClr>
        <a:buSzPct val="60000"/>
        <a:buFont typeface="Zapf Dingbats" charset="2"/>
        <a:buChar char="n"/>
        <a:defRPr sz="2000">
          <a:solidFill>
            <a:srgbClr val="000000"/>
          </a:solidFill>
          <a:latin typeface="+mn-lt"/>
        </a:defRPr>
      </a:lvl8pPr>
      <a:lvl9pPr marL="3810000" indent="-228600" algn="l" rtl="0" fontAlgn="base">
        <a:spcBef>
          <a:spcPct val="20000"/>
        </a:spcBef>
        <a:spcAft>
          <a:spcPct val="0"/>
        </a:spcAft>
        <a:buClr>
          <a:schemeClr val="accent1"/>
        </a:buClr>
        <a:buSzPct val="60000"/>
        <a:buFont typeface="Zapf Dingbats" charset="2"/>
        <a:buChar char="n"/>
        <a:defRPr sz="2000">
          <a:solidFill>
            <a:srgbClr val="0000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1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14.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g"/><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14.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8.jpg"/><Relationship Id="rId7"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9.png"/><Relationship Id="rId9"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10.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4.png"/><Relationship Id="rId7" Type="http://schemas.openxmlformats.org/officeDocument/2006/relationships/image" Target="../media/image10.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12.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2"/>
          <p:cNvSpPr>
            <a:spLocks noGrp="1" noChangeArrowheads="1"/>
          </p:cNvSpPr>
          <p:nvPr>
            <p:ph type="ctrTitle"/>
          </p:nvPr>
        </p:nvSpPr>
        <p:spPr>
          <a:xfrm>
            <a:off x="3322638" y="2286001"/>
            <a:ext cx="6583362" cy="461665"/>
          </a:xfrm>
        </p:spPr>
        <p:txBody>
          <a:bodyPr/>
          <a:lstStyle/>
          <a:p>
            <a:r>
              <a:rPr lang="en-US" dirty="0" err="1"/>
              <a:t>Studiesucces</a:t>
            </a:r>
            <a:endParaRPr lang="en-US" dirty="0"/>
          </a:p>
        </p:txBody>
      </p:sp>
      <p:sp>
        <p:nvSpPr>
          <p:cNvPr id="157699" name="Rectangle 3"/>
          <p:cNvSpPr>
            <a:spLocks noGrp="1" noChangeArrowheads="1"/>
          </p:cNvSpPr>
          <p:nvPr>
            <p:ph type="subTitle" idx="1"/>
          </p:nvPr>
        </p:nvSpPr>
        <p:spPr>
          <a:xfrm>
            <a:off x="1127448" y="4293096"/>
            <a:ext cx="6583362" cy="830997"/>
          </a:xfrm>
        </p:spPr>
        <p:txBody>
          <a:bodyPr/>
          <a:lstStyle/>
          <a:p>
            <a:pPr>
              <a:lnSpc>
                <a:spcPct val="100000"/>
              </a:lnSpc>
            </a:pPr>
            <a:r>
              <a:rPr lang="en-US" sz="1600" dirty="0"/>
              <a:t>Reindert Westrik</a:t>
            </a:r>
          </a:p>
          <a:p>
            <a:r>
              <a:rPr lang="nl-NL" sz="1600" dirty="0"/>
              <a:t>Tjitske Cazemier</a:t>
            </a:r>
          </a:p>
          <a:p>
            <a:endParaRPr lang="nl-NL" sz="16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bwMode="auto">
          <a:xfrm>
            <a:off x="0" y="0"/>
            <a:ext cx="12192000" cy="6858000"/>
          </a:xfrm>
          <a:prstGeom prst="rect">
            <a:avLst/>
          </a:prstGeom>
          <a:solidFill>
            <a:srgbClr val="F69A03"/>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a:ln>
                <a:noFill/>
              </a:ln>
              <a:solidFill>
                <a:schemeClr val="tx1"/>
              </a:solidFill>
              <a:effectLst/>
              <a:latin typeface="Arial" charset="0"/>
            </a:endParaRPr>
          </a:p>
        </p:txBody>
      </p:sp>
      <p:pic>
        <p:nvPicPr>
          <p:cNvPr id="21" name="Picture 4">
            <a:extLst>
              <a:ext uri="{FF2B5EF4-FFF2-40B4-BE49-F238E27FC236}">
                <a16:creationId xmlns="" xmlns:a16="http://schemas.microsoft.com/office/drawing/2014/main" id="{8425D494-8714-4362-9E59-8857E880A498}"/>
              </a:ext>
            </a:extLst>
          </p:cNvPr>
          <p:cNvPicPr>
            <a:picLocks noChangeAspect="1"/>
          </p:cNvPicPr>
          <p:nvPr/>
        </p:nvPicPr>
        <p:blipFill rotWithShape="1">
          <a:blip r:embed="rId3"/>
          <a:srcRect t="4589" b="-3971"/>
          <a:stretch/>
        </p:blipFill>
        <p:spPr>
          <a:xfrm>
            <a:off x="1751787" y="188640"/>
            <a:ext cx="10440213" cy="6858000"/>
          </a:xfrm>
          <a:prstGeom prst="rect">
            <a:avLst/>
          </a:prstGeom>
        </p:spPr>
      </p:pic>
      <p:pic>
        <p:nvPicPr>
          <p:cNvPr id="19" name="Afbeelding 18" descr="Afbeelding met tekst, visitekaartje&#10;&#10;Beschrijving is gegenereerd met hoge betrouwbaarheid">
            <a:extLst>
              <a:ext uri="{FF2B5EF4-FFF2-40B4-BE49-F238E27FC236}">
                <a16:creationId xmlns="" xmlns:a16="http://schemas.microsoft.com/office/drawing/2014/main" id="{6219E755-A3C5-451D-8B5C-A8C955020AB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23392" y="476672"/>
            <a:ext cx="1469395" cy="1533680"/>
          </a:xfrm>
          <a:prstGeom prst="rect">
            <a:avLst/>
          </a:prstGeom>
        </p:spPr>
      </p:pic>
    </p:spTree>
    <p:extLst>
      <p:ext uri="{BB962C8B-B14F-4D97-AF65-F5344CB8AC3E}">
        <p14:creationId xmlns:p14="http://schemas.microsoft.com/office/powerpoint/2010/main" val="30629197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Brainstormen</a:t>
            </a:r>
            <a:endParaRPr lang="en-US" dirty="0"/>
          </a:p>
        </p:txBody>
      </p:sp>
      <p:sp>
        <p:nvSpPr>
          <p:cNvPr id="3" name="Content Placeholder 2"/>
          <p:cNvSpPr>
            <a:spLocks noGrp="1"/>
          </p:cNvSpPr>
          <p:nvPr>
            <p:ph idx="1"/>
          </p:nvPr>
        </p:nvSpPr>
        <p:spPr>
          <a:xfrm>
            <a:off x="1016000" y="1412776"/>
            <a:ext cx="10509251" cy="1698927"/>
          </a:xfrm>
        </p:spPr>
        <p:txBody>
          <a:bodyPr/>
          <a:lstStyle/>
          <a:p>
            <a:r>
              <a:rPr lang="nl-NL" b="1" dirty="0"/>
              <a:t>Stel je oordeel uit</a:t>
            </a:r>
            <a:r>
              <a:rPr lang="nl-NL" dirty="0"/>
              <a:t> – alle ideeën zijn goed, worden aanvaard en opgeschreven</a:t>
            </a:r>
          </a:p>
          <a:p>
            <a:r>
              <a:rPr lang="nl-NL" b="1" dirty="0"/>
              <a:t>Focus op kwantiteit</a:t>
            </a:r>
            <a:r>
              <a:rPr lang="nl-NL" dirty="0"/>
              <a:t> – streef naar zoveel mogelijk ideeën</a:t>
            </a:r>
          </a:p>
          <a:p>
            <a:r>
              <a:rPr lang="nl-NL" b="1" dirty="0"/>
              <a:t>Freewheel</a:t>
            </a:r>
            <a:r>
              <a:rPr lang="nl-NL" dirty="0"/>
              <a:t> – spring gerust van het ene idee op het andere</a:t>
            </a:r>
          </a:p>
          <a:p>
            <a:r>
              <a:rPr lang="nl-NL" b="1" dirty="0" err="1"/>
              <a:t>Hitch-hike</a:t>
            </a:r>
            <a:r>
              <a:rPr lang="nl-NL" dirty="0"/>
              <a:t> – lift mee op andermans ideeën</a:t>
            </a:r>
          </a:p>
          <a:p>
            <a:pPr marL="0" indent="0">
              <a:buNone/>
            </a:pPr>
            <a:endParaRPr lang="en-US" dirty="0"/>
          </a:p>
        </p:txBody>
      </p:sp>
      <p:sp>
        <p:nvSpPr>
          <p:cNvPr id="4" name="Content Placeholder 2"/>
          <p:cNvSpPr txBox="1">
            <a:spLocks/>
          </p:cNvSpPr>
          <p:nvPr/>
        </p:nvSpPr>
        <p:spPr bwMode="auto">
          <a:xfrm>
            <a:off x="1042992" y="4774626"/>
            <a:ext cx="10509251" cy="136652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marL="342900" indent="-342900" algn="l" rtl="0" fontAlgn="base">
              <a:spcBef>
                <a:spcPct val="20000"/>
              </a:spcBef>
              <a:spcAft>
                <a:spcPct val="0"/>
              </a:spcAft>
              <a:buClr>
                <a:srgbClr val="ED0010"/>
              </a:buClr>
              <a:buSzPct val="60000"/>
              <a:buFont typeface="Zapf Dingbats" charset="2"/>
              <a:buChar char="n"/>
              <a:defRPr sz="1800">
                <a:solidFill>
                  <a:srgbClr val="000000"/>
                </a:solidFill>
                <a:latin typeface="+mn-lt"/>
                <a:ea typeface="+mn-ea"/>
                <a:cs typeface="+mn-cs"/>
              </a:defRPr>
            </a:lvl1pPr>
            <a:lvl2pPr marL="819150" indent="-285750" algn="l" rtl="0" fontAlgn="base">
              <a:spcBef>
                <a:spcPct val="20000"/>
              </a:spcBef>
              <a:spcAft>
                <a:spcPct val="0"/>
              </a:spcAft>
              <a:buClr>
                <a:schemeClr val="accent1"/>
              </a:buClr>
              <a:buSzPct val="60000"/>
              <a:buFont typeface="Zapf Dingbats" charset="2"/>
              <a:buChar char="n"/>
              <a:defRPr sz="1600">
                <a:solidFill>
                  <a:srgbClr val="000000"/>
                </a:solidFill>
                <a:latin typeface="+mn-lt"/>
              </a:defRPr>
            </a:lvl2pPr>
            <a:lvl3pPr marL="1143000" indent="-228600" algn="l" rtl="0" fontAlgn="base">
              <a:spcBef>
                <a:spcPct val="20000"/>
              </a:spcBef>
              <a:spcAft>
                <a:spcPct val="0"/>
              </a:spcAft>
              <a:buClr>
                <a:schemeClr val="accent1"/>
              </a:buClr>
              <a:buSzPct val="60000"/>
              <a:buFont typeface="Zapf Dingbats" charset="2"/>
              <a:buChar char="n"/>
              <a:defRPr sz="2400">
                <a:solidFill>
                  <a:srgbClr val="000000"/>
                </a:solidFill>
                <a:latin typeface="+mn-lt"/>
              </a:defRPr>
            </a:lvl3pPr>
            <a:lvl4pPr marL="1562100" indent="-228600" algn="l" rtl="0" fontAlgn="base">
              <a:spcBef>
                <a:spcPct val="20000"/>
              </a:spcBef>
              <a:spcAft>
                <a:spcPct val="0"/>
              </a:spcAft>
              <a:buClr>
                <a:schemeClr val="accent1"/>
              </a:buClr>
              <a:buSzPct val="60000"/>
              <a:buFont typeface="Zapf Dingbats" charset="2"/>
              <a:buChar char="n"/>
              <a:defRPr sz="2200">
                <a:solidFill>
                  <a:srgbClr val="000000"/>
                </a:solidFill>
                <a:latin typeface="+mn-lt"/>
              </a:defRPr>
            </a:lvl4pPr>
            <a:lvl5pPr marL="1981200" indent="-228600" algn="l" rtl="0" fontAlgn="base">
              <a:spcBef>
                <a:spcPct val="20000"/>
              </a:spcBef>
              <a:spcAft>
                <a:spcPct val="0"/>
              </a:spcAft>
              <a:buClr>
                <a:schemeClr val="accent1"/>
              </a:buClr>
              <a:buSzPct val="60000"/>
              <a:buFont typeface="Zapf Dingbats" charset="2"/>
              <a:buChar char="n"/>
              <a:defRPr sz="2000">
                <a:solidFill>
                  <a:srgbClr val="000000"/>
                </a:solidFill>
                <a:latin typeface="+mn-lt"/>
              </a:defRPr>
            </a:lvl5pPr>
            <a:lvl6pPr marL="2438400" indent="-228600" algn="l" rtl="0" fontAlgn="base">
              <a:spcBef>
                <a:spcPct val="20000"/>
              </a:spcBef>
              <a:spcAft>
                <a:spcPct val="0"/>
              </a:spcAft>
              <a:buClr>
                <a:schemeClr val="accent1"/>
              </a:buClr>
              <a:buSzPct val="60000"/>
              <a:buFont typeface="Zapf Dingbats" charset="2"/>
              <a:buChar char="n"/>
              <a:defRPr sz="2000">
                <a:solidFill>
                  <a:srgbClr val="000000"/>
                </a:solidFill>
                <a:latin typeface="+mn-lt"/>
              </a:defRPr>
            </a:lvl6pPr>
            <a:lvl7pPr marL="2895600" indent="-228600" algn="l" rtl="0" fontAlgn="base">
              <a:spcBef>
                <a:spcPct val="20000"/>
              </a:spcBef>
              <a:spcAft>
                <a:spcPct val="0"/>
              </a:spcAft>
              <a:buClr>
                <a:schemeClr val="accent1"/>
              </a:buClr>
              <a:buSzPct val="60000"/>
              <a:buFont typeface="Zapf Dingbats" charset="2"/>
              <a:buChar char="n"/>
              <a:defRPr sz="2000">
                <a:solidFill>
                  <a:srgbClr val="000000"/>
                </a:solidFill>
                <a:latin typeface="+mn-lt"/>
              </a:defRPr>
            </a:lvl7pPr>
            <a:lvl8pPr marL="3352800" indent="-228600" algn="l" rtl="0" fontAlgn="base">
              <a:spcBef>
                <a:spcPct val="20000"/>
              </a:spcBef>
              <a:spcAft>
                <a:spcPct val="0"/>
              </a:spcAft>
              <a:buClr>
                <a:schemeClr val="accent1"/>
              </a:buClr>
              <a:buSzPct val="60000"/>
              <a:buFont typeface="Zapf Dingbats" charset="2"/>
              <a:buChar char="n"/>
              <a:defRPr sz="2000">
                <a:solidFill>
                  <a:srgbClr val="000000"/>
                </a:solidFill>
                <a:latin typeface="+mn-lt"/>
              </a:defRPr>
            </a:lvl8pPr>
            <a:lvl9pPr marL="3810000" indent="-228600" algn="l" rtl="0" fontAlgn="base">
              <a:spcBef>
                <a:spcPct val="20000"/>
              </a:spcBef>
              <a:spcAft>
                <a:spcPct val="0"/>
              </a:spcAft>
              <a:buClr>
                <a:schemeClr val="accent1"/>
              </a:buClr>
              <a:buSzPct val="60000"/>
              <a:buFont typeface="Zapf Dingbats" charset="2"/>
              <a:buChar char="n"/>
              <a:defRPr sz="2000">
                <a:solidFill>
                  <a:srgbClr val="000000"/>
                </a:solidFill>
                <a:latin typeface="+mn-lt"/>
              </a:defRPr>
            </a:lvl9pPr>
          </a:lstStyle>
          <a:p>
            <a:pPr marL="0" indent="0">
              <a:buNone/>
            </a:pPr>
            <a:r>
              <a:rPr lang="nl-NL" b="1" kern="0" dirty="0"/>
              <a:t>Twee groepen 2x20 minuten.</a:t>
            </a:r>
          </a:p>
          <a:p>
            <a:r>
              <a:rPr lang="nl-NL" b="1" kern="0" dirty="0"/>
              <a:t>visueel</a:t>
            </a:r>
            <a:r>
              <a:rPr lang="nl-NL" kern="0" dirty="0"/>
              <a:t> – teken je idee (20 min)</a:t>
            </a:r>
          </a:p>
          <a:p>
            <a:r>
              <a:rPr lang="nl-NL" b="1" kern="0" dirty="0"/>
              <a:t>opschrijven</a:t>
            </a:r>
            <a:r>
              <a:rPr lang="nl-NL" kern="0" dirty="0"/>
              <a:t> – schrijf je idee op in steekwoorden (20 min)</a:t>
            </a:r>
          </a:p>
          <a:p>
            <a:pPr marL="0" indent="0">
              <a:buFont typeface="Zapf Dingbats" charset="2"/>
              <a:buNone/>
            </a:pPr>
            <a:endParaRPr lang="en-US" kern="0" dirty="0"/>
          </a:p>
        </p:txBody>
      </p:sp>
      <p:sp>
        <p:nvSpPr>
          <p:cNvPr id="5" name="Content Placeholder 2"/>
          <p:cNvSpPr txBox="1">
            <a:spLocks/>
          </p:cNvSpPr>
          <p:nvPr/>
        </p:nvSpPr>
        <p:spPr bwMode="auto">
          <a:xfrm>
            <a:off x="1016000" y="3075699"/>
            <a:ext cx="10509251" cy="153272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marL="342900" indent="-342900" algn="l" rtl="0" fontAlgn="base">
              <a:spcBef>
                <a:spcPct val="20000"/>
              </a:spcBef>
              <a:spcAft>
                <a:spcPct val="0"/>
              </a:spcAft>
              <a:buClr>
                <a:srgbClr val="ED0010"/>
              </a:buClr>
              <a:buSzPct val="60000"/>
              <a:buFont typeface="Zapf Dingbats" charset="2"/>
              <a:buChar char="n"/>
              <a:defRPr sz="1800">
                <a:solidFill>
                  <a:srgbClr val="000000"/>
                </a:solidFill>
                <a:latin typeface="+mn-lt"/>
                <a:ea typeface="+mn-ea"/>
                <a:cs typeface="+mn-cs"/>
              </a:defRPr>
            </a:lvl1pPr>
            <a:lvl2pPr marL="819150" indent="-285750" algn="l" rtl="0" fontAlgn="base">
              <a:spcBef>
                <a:spcPct val="20000"/>
              </a:spcBef>
              <a:spcAft>
                <a:spcPct val="0"/>
              </a:spcAft>
              <a:buClr>
                <a:schemeClr val="accent1"/>
              </a:buClr>
              <a:buSzPct val="60000"/>
              <a:buFont typeface="Zapf Dingbats" charset="2"/>
              <a:buChar char="n"/>
              <a:defRPr sz="1600">
                <a:solidFill>
                  <a:srgbClr val="000000"/>
                </a:solidFill>
                <a:latin typeface="+mn-lt"/>
              </a:defRPr>
            </a:lvl2pPr>
            <a:lvl3pPr marL="1143000" indent="-228600" algn="l" rtl="0" fontAlgn="base">
              <a:spcBef>
                <a:spcPct val="20000"/>
              </a:spcBef>
              <a:spcAft>
                <a:spcPct val="0"/>
              </a:spcAft>
              <a:buClr>
                <a:schemeClr val="accent1"/>
              </a:buClr>
              <a:buSzPct val="60000"/>
              <a:buFont typeface="Zapf Dingbats" charset="2"/>
              <a:buChar char="n"/>
              <a:defRPr sz="2400">
                <a:solidFill>
                  <a:srgbClr val="000000"/>
                </a:solidFill>
                <a:latin typeface="+mn-lt"/>
              </a:defRPr>
            </a:lvl3pPr>
            <a:lvl4pPr marL="1562100" indent="-228600" algn="l" rtl="0" fontAlgn="base">
              <a:spcBef>
                <a:spcPct val="20000"/>
              </a:spcBef>
              <a:spcAft>
                <a:spcPct val="0"/>
              </a:spcAft>
              <a:buClr>
                <a:schemeClr val="accent1"/>
              </a:buClr>
              <a:buSzPct val="60000"/>
              <a:buFont typeface="Zapf Dingbats" charset="2"/>
              <a:buChar char="n"/>
              <a:defRPr sz="2200">
                <a:solidFill>
                  <a:srgbClr val="000000"/>
                </a:solidFill>
                <a:latin typeface="+mn-lt"/>
              </a:defRPr>
            </a:lvl4pPr>
            <a:lvl5pPr marL="1981200" indent="-228600" algn="l" rtl="0" fontAlgn="base">
              <a:spcBef>
                <a:spcPct val="20000"/>
              </a:spcBef>
              <a:spcAft>
                <a:spcPct val="0"/>
              </a:spcAft>
              <a:buClr>
                <a:schemeClr val="accent1"/>
              </a:buClr>
              <a:buSzPct val="60000"/>
              <a:buFont typeface="Zapf Dingbats" charset="2"/>
              <a:buChar char="n"/>
              <a:defRPr sz="2000">
                <a:solidFill>
                  <a:srgbClr val="000000"/>
                </a:solidFill>
                <a:latin typeface="+mn-lt"/>
              </a:defRPr>
            </a:lvl5pPr>
            <a:lvl6pPr marL="2438400" indent="-228600" algn="l" rtl="0" fontAlgn="base">
              <a:spcBef>
                <a:spcPct val="20000"/>
              </a:spcBef>
              <a:spcAft>
                <a:spcPct val="0"/>
              </a:spcAft>
              <a:buClr>
                <a:schemeClr val="accent1"/>
              </a:buClr>
              <a:buSzPct val="60000"/>
              <a:buFont typeface="Zapf Dingbats" charset="2"/>
              <a:buChar char="n"/>
              <a:defRPr sz="2000">
                <a:solidFill>
                  <a:srgbClr val="000000"/>
                </a:solidFill>
                <a:latin typeface="+mn-lt"/>
              </a:defRPr>
            </a:lvl6pPr>
            <a:lvl7pPr marL="2895600" indent="-228600" algn="l" rtl="0" fontAlgn="base">
              <a:spcBef>
                <a:spcPct val="20000"/>
              </a:spcBef>
              <a:spcAft>
                <a:spcPct val="0"/>
              </a:spcAft>
              <a:buClr>
                <a:schemeClr val="accent1"/>
              </a:buClr>
              <a:buSzPct val="60000"/>
              <a:buFont typeface="Zapf Dingbats" charset="2"/>
              <a:buChar char="n"/>
              <a:defRPr sz="2000">
                <a:solidFill>
                  <a:srgbClr val="000000"/>
                </a:solidFill>
                <a:latin typeface="+mn-lt"/>
              </a:defRPr>
            </a:lvl7pPr>
            <a:lvl8pPr marL="3352800" indent="-228600" algn="l" rtl="0" fontAlgn="base">
              <a:spcBef>
                <a:spcPct val="20000"/>
              </a:spcBef>
              <a:spcAft>
                <a:spcPct val="0"/>
              </a:spcAft>
              <a:buClr>
                <a:schemeClr val="accent1"/>
              </a:buClr>
              <a:buSzPct val="60000"/>
              <a:buFont typeface="Zapf Dingbats" charset="2"/>
              <a:buChar char="n"/>
              <a:defRPr sz="2000">
                <a:solidFill>
                  <a:srgbClr val="000000"/>
                </a:solidFill>
                <a:latin typeface="+mn-lt"/>
              </a:defRPr>
            </a:lvl8pPr>
            <a:lvl9pPr marL="3810000" indent="-228600" algn="l" rtl="0" fontAlgn="base">
              <a:spcBef>
                <a:spcPct val="20000"/>
              </a:spcBef>
              <a:spcAft>
                <a:spcPct val="0"/>
              </a:spcAft>
              <a:buClr>
                <a:schemeClr val="accent1"/>
              </a:buClr>
              <a:buSzPct val="60000"/>
              <a:buFont typeface="Zapf Dingbats" charset="2"/>
              <a:buChar char="n"/>
              <a:defRPr sz="2000">
                <a:solidFill>
                  <a:srgbClr val="000000"/>
                </a:solidFill>
                <a:latin typeface="+mn-lt"/>
              </a:defRPr>
            </a:lvl9pPr>
          </a:lstStyle>
          <a:p>
            <a:pPr marL="0" indent="0">
              <a:buNone/>
            </a:pPr>
            <a:r>
              <a:rPr lang="nl-NL" b="1" kern="0" dirty="0"/>
              <a:t>Vraagstukken:</a:t>
            </a:r>
          </a:p>
          <a:p>
            <a:r>
              <a:rPr lang="nl-NL" b="1" kern="0" dirty="0"/>
              <a:t>Leerproces begeleiding </a:t>
            </a:r>
            <a:r>
              <a:rPr lang="nl-NL" kern="0" dirty="0"/>
              <a:t>– hoe zorgen we ervoor dat wij (als docenten) de studenten voldoende laten oefenen zodat zij de stof echt begrijpen, de juiste balans vinden tussen aan het handje nemen en zelf doen?</a:t>
            </a:r>
            <a:r>
              <a:rPr lang="nl-NL" b="1" kern="0" dirty="0"/>
              <a:t> </a:t>
            </a:r>
            <a:r>
              <a:rPr lang="nl-NL" kern="0" dirty="0"/>
              <a:t>– hoe zorgen we ervoor dat we veel stof in een korte periode leren, direct aan staan, geen oefenachterstand oplopen?</a:t>
            </a:r>
          </a:p>
        </p:txBody>
      </p:sp>
      <p:pic>
        <p:nvPicPr>
          <p:cNvPr id="11" name="Afbeelding 10" descr="Afbeelding met tekst, visitekaartje&#10;&#10;Beschrijving is gegenereerd met hoge betrouwbaarheid">
            <a:extLst>
              <a:ext uri="{FF2B5EF4-FFF2-40B4-BE49-F238E27FC236}">
                <a16:creationId xmlns="" xmlns:a16="http://schemas.microsoft.com/office/drawing/2014/main" id="{DB98C1A4-596A-4799-B069-74622FAC7E6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46051" y="5013176"/>
            <a:ext cx="1469395" cy="1533680"/>
          </a:xfrm>
          <a:prstGeom prst="rect">
            <a:avLst/>
          </a:prstGeom>
        </p:spPr>
      </p:pic>
    </p:spTree>
    <p:extLst>
      <p:ext uri="{BB962C8B-B14F-4D97-AF65-F5344CB8AC3E}">
        <p14:creationId xmlns:p14="http://schemas.microsoft.com/office/powerpoint/2010/main" val="259258342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hthoek 21">
            <a:extLst>
              <a:ext uri="{FF2B5EF4-FFF2-40B4-BE49-F238E27FC236}">
                <a16:creationId xmlns="" xmlns:a16="http://schemas.microsoft.com/office/drawing/2014/main" id="{405BEB6C-FB5D-4E7E-A957-4A79BCB9087B}"/>
              </a:ext>
            </a:extLst>
          </p:cNvPr>
          <p:cNvSpPr/>
          <p:nvPr/>
        </p:nvSpPr>
        <p:spPr>
          <a:xfrm>
            <a:off x="2593076" y="2809350"/>
            <a:ext cx="8975531" cy="707886"/>
          </a:xfrm>
          <a:prstGeom prst="rect">
            <a:avLst/>
          </a:prstGeom>
        </p:spPr>
        <p:txBody>
          <a:bodyPr wrap="square">
            <a:spAutoFit/>
          </a:bodyPr>
          <a:lstStyle/>
          <a:p>
            <a:r>
              <a:rPr lang="nl-NL" sz="4000" b="1" baseline="30000" dirty="0">
                <a:solidFill>
                  <a:srgbClr val="808080"/>
                </a:solidFill>
                <a:latin typeface="Open Sans" panose="020B0606030504020204" pitchFamily="34" charset="0"/>
              </a:rPr>
              <a:t>VOER INTERVENTIES UIT EN MEET EFFECTIVITEIT</a:t>
            </a:r>
            <a:endParaRPr lang="nl-NL" sz="4000" dirty="0"/>
          </a:p>
        </p:txBody>
      </p:sp>
      <p:sp>
        <p:nvSpPr>
          <p:cNvPr id="18" name="Punthaak 16">
            <a:extLst>
              <a:ext uri="{FF2B5EF4-FFF2-40B4-BE49-F238E27FC236}">
                <a16:creationId xmlns="" xmlns:a16="http://schemas.microsoft.com/office/drawing/2014/main" id="{7B2D2DED-A4A8-493B-BAB8-3887BD543D5F}"/>
              </a:ext>
            </a:extLst>
          </p:cNvPr>
          <p:cNvSpPr/>
          <p:nvPr/>
        </p:nvSpPr>
        <p:spPr>
          <a:xfrm>
            <a:off x="5127595" y="6093296"/>
            <a:ext cx="1476888" cy="514150"/>
          </a:xfrm>
          <a:prstGeom prst="chevron">
            <a:avLst/>
          </a:prstGeom>
          <a:solidFill>
            <a:srgbClr val="E6331B"/>
          </a:solidFill>
          <a:ln>
            <a:solidFill>
              <a:schemeClr val="accent2"/>
            </a:solidFill>
          </a:ln>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nchor="ctr"/>
          <a:lstStyle/>
          <a:p>
            <a:r>
              <a:rPr lang="nl-NL" sz="1687" dirty="0">
                <a:solidFill>
                  <a:srgbClr val="FFFFFF"/>
                </a:solidFill>
              </a:rPr>
              <a:t>Control</a:t>
            </a:r>
          </a:p>
        </p:txBody>
      </p:sp>
      <p:sp>
        <p:nvSpPr>
          <p:cNvPr id="23" name="Punthaak 17">
            <a:extLst>
              <a:ext uri="{FF2B5EF4-FFF2-40B4-BE49-F238E27FC236}">
                <a16:creationId xmlns="" xmlns:a16="http://schemas.microsoft.com/office/drawing/2014/main" id="{98237D98-427F-4106-98D5-A27246D7EC97}"/>
              </a:ext>
            </a:extLst>
          </p:cNvPr>
          <p:cNvSpPr/>
          <p:nvPr/>
        </p:nvSpPr>
        <p:spPr>
          <a:xfrm>
            <a:off x="3902472" y="6093296"/>
            <a:ext cx="1476888" cy="514150"/>
          </a:xfrm>
          <a:prstGeom prst="chevron">
            <a:avLst/>
          </a:prstGeom>
          <a:solidFill>
            <a:schemeClr val="bg1"/>
          </a:solidFill>
          <a:ln>
            <a:solidFill>
              <a:schemeClr val="accent2"/>
            </a:solidFill>
          </a:ln>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nchor="ctr"/>
          <a:lstStyle/>
          <a:p>
            <a:r>
              <a:rPr lang="nl-NL" sz="1687" dirty="0">
                <a:solidFill>
                  <a:srgbClr val="FFFFFF"/>
                </a:solidFill>
              </a:rPr>
              <a:t>Improve</a:t>
            </a:r>
          </a:p>
        </p:txBody>
      </p:sp>
      <p:sp>
        <p:nvSpPr>
          <p:cNvPr id="24" name="Punthaak 18">
            <a:extLst>
              <a:ext uri="{FF2B5EF4-FFF2-40B4-BE49-F238E27FC236}">
                <a16:creationId xmlns="" xmlns:a16="http://schemas.microsoft.com/office/drawing/2014/main" id="{CE91C508-3435-4881-B06E-1ADB9E66E2E9}"/>
              </a:ext>
            </a:extLst>
          </p:cNvPr>
          <p:cNvSpPr/>
          <p:nvPr/>
        </p:nvSpPr>
        <p:spPr>
          <a:xfrm>
            <a:off x="2692348" y="6093296"/>
            <a:ext cx="1476888" cy="514150"/>
          </a:xfrm>
          <a:prstGeom prst="chevron">
            <a:avLst/>
          </a:prstGeom>
          <a:solidFill>
            <a:schemeClr val="bg1"/>
          </a:solidFill>
          <a:ln>
            <a:solidFill>
              <a:schemeClr val="accent2"/>
            </a:solidFill>
          </a:ln>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nchor="ctr"/>
          <a:lstStyle/>
          <a:p>
            <a:r>
              <a:rPr lang="nl-NL" sz="1687" dirty="0">
                <a:solidFill>
                  <a:srgbClr val="FFFFFF"/>
                </a:solidFill>
              </a:rPr>
              <a:t>Analyse</a:t>
            </a:r>
          </a:p>
        </p:txBody>
      </p:sp>
      <p:sp>
        <p:nvSpPr>
          <p:cNvPr id="25" name="Punthaak 19">
            <a:extLst>
              <a:ext uri="{FF2B5EF4-FFF2-40B4-BE49-F238E27FC236}">
                <a16:creationId xmlns="" xmlns:a16="http://schemas.microsoft.com/office/drawing/2014/main" id="{C8AD403E-3936-4915-8849-955B310DEA01}"/>
              </a:ext>
            </a:extLst>
          </p:cNvPr>
          <p:cNvSpPr/>
          <p:nvPr/>
        </p:nvSpPr>
        <p:spPr>
          <a:xfrm>
            <a:off x="1381134" y="6093296"/>
            <a:ext cx="1562979" cy="514150"/>
          </a:xfrm>
          <a:prstGeom prst="chevron">
            <a:avLst/>
          </a:prstGeom>
          <a:solidFill>
            <a:schemeClr val="bg1"/>
          </a:solidFill>
          <a:ln>
            <a:solidFill>
              <a:schemeClr val="accent2"/>
            </a:solidFill>
          </a:ln>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nchor="ctr"/>
          <a:lstStyle/>
          <a:p>
            <a:r>
              <a:rPr lang="nl-NL" sz="1687" dirty="0">
                <a:solidFill>
                  <a:srgbClr val="FFFFFF"/>
                </a:solidFill>
              </a:rPr>
              <a:t>Measure</a:t>
            </a:r>
          </a:p>
        </p:txBody>
      </p:sp>
      <p:sp>
        <p:nvSpPr>
          <p:cNvPr id="26" name="Vijfhoek 20">
            <a:extLst>
              <a:ext uri="{FF2B5EF4-FFF2-40B4-BE49-F238E27FC236}">
                <a16:creationId xmlns="" xmlns:a16="http://schemas.microsoft.com/office/drawing/2014/main" id="{5C79D8DA-26D6-4397-A46B-2243184B72A5}"/>
              </a:ext>
            </a:extLst>
          </p:cNvPr>
          <p:cNvSpPr/>
          <p:nvPr/>
        </p:nvSpPr>
        <p:spPr>
          <a:xfrm>
            <a:off x="263352" y="6093296"/>
            <a:ext cx="1476888" cy="514150"/>
          </a:xfrm>
          <a:prstGeom prst="homePlate">
            <a:avLst/>
          </a:prstGeom>
          <a:solidFill>
            <a:schemeClr val="bg1"/>
          </a:solidFill>
          <a:ln>
            <a:solidFill>
              <a:srgbClr val="E6331B"/>
            </a:solidFill>
          </a:ln>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nchor="ctr"/>
          <a:lstStyle/>
          <a:p>
            <a:r>
              <a:rPr lang="nl-NL" sz="1687" dirty="0">
                <a:solidFill>
                  <a:srgbClr val="FFFFFF"/>
                </a:solidFill>
              </a:rPr>
              <a:t>Define</a:t>
            </a:r>
          </a:p>
        </p:txBody>
      </p:sp>
      <p:pic>
        <p:nvPicPr>
          <p:cNvPr id="27" name="Afbeelding 26">
            <a:extLst>
              <a:ext uri="{FF2B5EF4-FFF2-40B4-BE49-F238E27FC236}">
                <a16:creationId xmlns="" xmlns:a16="http://schemas.microsoft.com/office/drawing/2014/main" id="{588836B4-B7BE-4AA5-9287-3CF27D5CD78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5438" y="5589240"/>
            <a:ext cx="376358" cy="413872"/>
          </a:xfrm>
          <a:prstGeom prst="rect">
            <a:avLst/>
          </a:prstGeom>
        </p:spPr>
      </p:pic>
      <p:pic>
        <p:nvPicPr>
          <p:cNvPr id="28" name="Afbeelding 27">
            <a:extLst>
              <a:ext uri="{FF2B5EF4-FFF2-40B4-BE49-F238E27FC236}">
                <a16:creationId xmlns="" xmlns:a16="http://schemas.microsoft.com/office/drawing/2014/main" id="{5E6E80D6-67FE-454A-B46F-A5ADE2C9056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65611" y="5553909"/>
            <a:ext cx="394024" cy="433300"/>
          </a:xfrm>
          <a:prstGeom prst="rect">
            <a:avLst/>
          </a:prstGeom>
        </p:spPr>
      </p:pic>
      <p:pic>
        <p:nvPicPr>
          <p:cNvPr id="29" name="Afbeelding 28" descr="Afbeelding met visitekaartje, tekst&#10;&#10;Beschrijving is gegenereerd met zeer hoge betrouwbaarheid">
            <a:extLst>
              <a:ext uri="{FF2B5EF4-FFF2-40B4-BE49-F238E27FC236}">
                <a16:creationId xmlns="" xmlns:a16="http://schemas.microsoft.com/office/drawing/2014/main" id="{A03713F9-13D6-46AB-A5AA-EED92D05CFF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186909" y="5553909"/>
            <a:ext cx="415673" cy="433859"/>
          </a:xfrm>
          <a:prstGeom prst="rect">
            <a:avLst/>
          </a:prstGeom>
        </p:spPr>
      </p:pic>
      <p:pic>
        <p:nvPicPr>
          <p:cNvPr id="30" name="Afbeelding 29" descr="Afbeelding met tekst, visitekaartje&#10;&#10;Beschrijving is gegenereerd met hoge betrouwbaarheid">
            <a:extLst>
              <a:ext uri="{FF2B5EF4-FFF2-40B4-BE49-F238E27FC236}">
                <a16:creationId xmlns="" xmlns:a16="http://schemas.microsoft.com/office/drawing/2014/main" id="{32DB67A5-21A6-4511-8E5A-9DDF0E5BD917}"/>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476365" y="5537491"/>
            <a:ext cx="415139" cy="433301"/>
          </a:xfrm>
          <a:prstGeom prst="rect">
            <a:avLst/>
          </a:prstGeom>
        </p:spPr>
      </p:pic>
      <p:pic>
        <p:nvPicPr>
          <p:cNvPr id="31" name="Afbeelding 30" descr="Afbeelding met teken, stoppen, buiten, tekst&#10;&#10;Beschrijving is gegenereerd met hoge betrouwbaarheid">
            <a:extLst>
              <a:ext uri="{FF2B5EF4-FFF2-40B4-BE49-F238E27FC236}">
                <a16:creationId xmlns="" xmlns:a16="http://schemas.microsoft.com/office/drawing/2014/main" id="{3A5C60AA-2F64-4B83-8AA4-072710F5564D}"/>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671442" y="5537492"/>
            <a:ext cx="389193" cy="433301"/>
          </a:xfrm>
          <a:prstGeom prst="rect">
            <a:avLst/>
          </a:prstGeom>
        </p:spPr>
      </p:pic>
      <p:pic>
        <p:nvPicPr>
          <p:cNvPr id="32" name="Afbeelding 31" descr="Afbeelding met teken, stoppen, buiten, tekst&#10;&#10;Beschrijving is gegenereerd met hoge betrouwbaarheid">
            <a:extLst>
              <a:ext uri="{FF2B5EF4-FFF2-40B4-BE49-F238E27FC236}">
                <a16:creationId xmlns="" xmlns:a16="http://schemas.microsoft.com/office/drawing/2014/main" id="{BE06738D-4241-4F18-9731-F162C8807808}"/>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407691" y="2561489"/>
            <a:ext cx="1016731" cy="1131959"/>
          </a:xfrm>
          <a:prstGeom prst="rect">
            <a:avLst/>
          </a:prstGeom>
        </p:spPr>
      </p:pic>
    </p:spTree>
    <p:extLst>
      <p:ext uri="{BB962C8B-B14F-4D97-AF65-F5344CB8AC3E}">
        <p14:creationId xmlns:p14="http://schemas.microsoft.com/office/powerpoint/2010/main" val="4714752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7368" y="655364"/>
            <a:ext cx="8229600" cy="461665"/>
          </a:xfrm>
        </p:spPr>
        <p:txBody>
          <a:bodyPr/>
          <a:lstStyle/>
          <a:p>
            <a:r>
              <a:rPr lang="nl-NL" dirty="0"/>
              <a:t>Control</a:t>
            </a:r>
            <a:endParaRPr lang="en-US" dirty="0"/>
          </a:p>
        </p:txBody>
      </p:sp>
      <p:pic>
        <p:nvPicPr>
          <p:cNvPr id="4" name="Afbeelding 3" descr="Afbeelding met schermafbeelding&#10;&#10;Beschrijving is gegenereerd met zeer hoge betrouwbaarheid">
            <a:extLst>
              <a:ext uri="{FF2B5EF4-FFF2-40B4-BE49-F238E27FC236}">
                <a16:creationId xmlns="" xmlns:a16="http://schemas.microsoft.com/office/drawing/2014/main" id="{9931BF3F-962F-4550-9F24-D8BDBB83F49A}"/>
              </a:ext>
            </a:extLst>
          </p:cNvPr>
          <p:cNvPicPr>
            <a:picLocks noChangeAspect="1"/>
          </p:cNvPicPr>
          <p:nvPr/>
        </p:nvPicPr>
        <p:blipFill rotWithShape="1">
          <a:blip r:embed="rId2">
            <a:extLst>
              <a:ext uri="{28A0092B-C50C-407E-A947-70E740481C1C}">
                <a14:useLocalDpi xmlns:a14="http://schemas.microsoft.com/office/drawing/2010/main" val="0"/>
              </a:ext>
            </a:extLst>
          </a:blip>
          <a:srcRect l="18697" t="33488" r="48229" b="26883"/>
          <a:stretch/>
        </p:blipFill>
        <p:spPr>
          <a:xfrm>
            <a:off x="695400" y="2356596"/>
            <a:ext cx="3572396" cy="2296540"/>
          </a:xfrm>
          <a:prstGeom prst="rect">
            <a:avLst/>
          </a:prstGeom>
        </p:spPr>
      </p:pic>
      <p:sp>
        <p:nvSpPr>
          <p:cNvPr id="8" name="Rechthoek 7">
            <a:extLst>
              <a:ext uri="{FF2B5EF4-FFF2-40B4-BE49-F238E27FC236}">
                <a16:creationId xmlns="" xmlns:a16="http://schemas.microsoft.com/office/drawing/2014/main" id="{470AAE7F-7FD2-4AB3-AB30-77CC0E8F49C9}"/>
              </a:ext>
            </a:extLst>
          </p:cNvPr>
          <p:cNvSpPr/>
          <p:nvPr/>
        </p:nvSpPr>
        <p:spPr>
          <a:xfrm>
            <a:off x="893532" y="4912766"/>
            <a:ext cx="3500388" cy="307777"/>
          </a:xfrm>
          <a:prstGeom prst="rect">
            <a:avLst/>
          </a:prstGeom>
        </p:spPr>
        <p:txBody>
          <a:bodyPr wrap="square">
            <a:spAutoFit/>
          </a:bodyPr>
          <a:lstStyle/>
          <a:p>
            <a:pPr algn="ctr"/>
            <a:r>
              <a:rPr lang="nl-NL" dirty="0" err="1"/>
              <a:t>Rendementcijfers</a:t>
            </a:r>
            <a:endParaRPr lang="en-US" dirty="0"/>
          </a:p>
        </p:txBody>
      </p:sp>
      <p:pic>
        <p:nvPicPr>
          <p:cNvPr id="9" name="Afbeelding 8">
            <a:extLst>
              <a:ext uri="{FF2B5EF4-FFF2-40B4-BE49-F238E27FC236}">
                <a16:creationId xmlns="" xmlns:a16="http://schemas.microsoft.com/office/drawing/2014/main" id="{A53DEB21-76C8-42BA-A60B-5417677B6F18}"/>
              </a:ext>
            </a:extLst>
          </p:cNvPr>
          <p:cNvPicPr>
            <a:picLocks noChangeAspect="1"/>
          </p:cNvPicPr>
          <p:nvPr/>
        </p:nvPicPr>
        <p:blipFill>
          <a:blip r:embed="rId3"/>
          <a:stretch>
            <a:fillRect/>
          </a:stretch>
        </p:blipFill>
        <p:spPr>
          <a:xfrm>
            <a:off x="4522168" y="2217956"/>
            <a:ext cx="3456384" cy="2579196"/>
          </a:xfrm>
          <a:prstGeom prst="rect">
            <a:avLst/>
          </a:prstGeom>
        </p:spPr>
      </p:pic>
      <p:sp>
        <p:nvSpPr>
          <p:cNvPr id="10" name="Rechthoek 9">
            <a:extLst>
              <a:ext uri="{FF2B5EF4-FFF2-40B4-BE49-F238E27FC236}">
                <a16:creationId xmlns="" xmlns:a16="http://schemas.microsoft.com/office/drawing/2014/main" id="{11FF9BEB-3A37-4207-A4D4-CE674E54EDE0}"/>
              </a:ext>
            </a:extLst>
          </p:cNvPr>
          <p:cNvSpPr/>
          <p:nvPr/>
        </p:nvSpPr>
        <p:spPr>
          <a:xfrm>
            <a:off x="4727848" y="4912766"/>
            <a:ext cx="3500388" cy="307777"/>
          </a:xfrm>
          <a:prstGeom prst="rect">
            <a:avLst/>
          </a:prstGeom>
        </p:spPr>
        <p:txBody>
          <a:bodyPr wrap="square">
            <a:spAutoFit/>
          </a:bodyPr>
          <a:lstStyle/>
          <a:p>
            <a:pPr algn="ctr"/>
            <a:r>
              <a:rPr lang="nl-NL" dirty="0"/>
              <a:t>Studievoortgang nominaal</a:t>
            </a:r>
            <a:endParaRPr lang="en-US" dirty="0"/>
          </a:p>
        </p:txBody>
      </p:sp>
      <p:sp>
        <p:nvSpPr>
          <p:cNvPr id="11" name="Rechthoek 10">
            <a:extLst>
              <a:ext uri="{FF2B5EF4-FFF2-40B4-BE49-F238E27FC236}">
                <a16:creationId xmlns="" xmlns:a16="http://schemas.microsoft.com/office/drawing/2014/main" id="{7DCF5352-AF8C-4378-94CB-9E68F90ED928}"/>
              </a:ext>
            </a:extLst>
          </p:cNvPr>
          <p:cNvSpPr/>
          <p:nvPr/>
        </p:nvSpPr>
        <p:spPr>
          <a:xfrm>
            <a:off x="8328248" y="4912766"/>
            <a:ext cx="3500388" cy="307777"/>
          </a:xfrm>
          <a:prstGeom prst="rect">
            <a:avLst/>
          </a:prstGeom>
        </p:spPr>
        <p:txBody>
          <a:bodyPr wrap="square">
            <a:spAutoFit/>
          </a:bodyPr>
          <a:lstStyle/>
          <a:p>
            <a:pPr algn="ctr"/>
            <a:r>
              <a:rPr lang="nl-NL" dirty="0" err="1"/>
              <a:t>Enquete</a:t>
            </a:r>
            <a:endParaRPr lang="en-US" dirty="0"/>
          </a:p>
        </p:txBody>
      </p:sp>
      <p:pic>
        <p:nvPicPr>
          <p:cNvPr id="19" name="Afbeelding 18" descr="Afbeelding met teken, stoppen, buiten, tekst&#10;&#10;Beschrijving is gegenereerd met hoge betrouwbaarheid">
            <a:extLst>
              <a:ext uri="{FF2B5EF4-FFF2-40B4-BE49-F238E27FC236}">
                <a16:creationId xmlns="" xmlns:a16="http://schemas.microsoft.com/office/drawing/2014/main" id="{9564B302-647D-406C-A18A-4A57C73AA81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048328" y="2356596"/>
            <a:ext cx="1751719" cy="1950245"/>
          </a:xfrm>
          <a:prstGeom prst="rect">
            <a:avLst/>
          </a:prstGeom>
        </p:spPr>
      </p:pic>
    </p:spTree>
    <p:extLst>
      <p:ext uri="{BB962C8B-B14F-4D97-AF65-F5344CB8AC3E}">
        <p14:creationId xmlns:p14="http://schemas.microsoft.com/office/powerpoint/2010/main" val="18064806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 xmlns:a16="http://schemas.microsoft.com/office/drawing/2014/main" id="{D76104F4-1297-4E9B-8D9C-F74AEF79E20C}"/>
              </a:ext>
            </a:extLst>
          </p:cNvPr>
          <p:cNvSpPr>
            <a:spLocks noGrp="1"/>
          </p:cNvSpPr>
          <p:nvPr>
            <p:ph type="title"/>
          </p:nvPr>
        </p:nvSpPr>
        <p:spPr>
          <a:xfrm>
            <a:off x="2927648" y="1667469"/>
            <a:ext cx="2664296" cy="461665"/>
          </a:xfrm>
        </p:spPr>
        <p:txBody>
          <a:bodyPr/>
          <a:lstStyle/>
          <a:p>
            <a:r>
              <a:rPr lang="nl-NL" dirty="0" err="1"/>
              <a:t>Key</a:t>
            </a:r>
            <a:r>
              <a:rPr lang="nl-NL" dirty="0"/>
              <a:t> </a:t>
            </a:r>
            <a:r>
              <a:rPr lang="nl-NL" dirty="0" err="1"/>
              <a:t>takeaways</a:t>
            </a:r>
            <a:r>
              <a:rPr lang="nl-NL" dirty="0"/>
              <a:t>:</a:t>
            </a:r>
            <a:endParaRPr lang="en-US" dirty="0"/>
          </a:p>
        </p:txBody>
      </p:sp>
      <p:pic>
        <p:nvPicPr>
          <p:cNvPr id="10" name="Afbeelding 9">
            <a:extLst>
              <a:ext uri="{FF2B5EF4-FFF2-40B4-BE49-F238E27FC236}">
                <a16:creationId xmlns="" xmlns:a16="http://schemas.microsoft.com/office/drawing/2014/main" id="{2C5E3B28-193E-460F-834C-8FBC640433C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73908" y="2413989"/>
            <a:ext cx="789347" cy="868027"/>
          </a:xfrm>
          <a:prstGeom prst="rect">
            <a:avLst/>
          </a:prstGeom>
        </p:spPr>
      </p:pic>
      <p:sp>
        <p:nvSpPr>
          <p:cNvPr id="11" name="Rechthoek 10">
            <a:extLst>
              <a:ext uri="{FF2B5EF4-FFF2-40B4-BE49-F238E27FC236}">
                <a16:creationId xmlns="" xmlns:a16="http://schemas.microsoft.com/office/drawing/2014/main" id="{48899C9D-9ADA-450E-B92A-6818569661F3}"/>
              </a:ext>
            </a:extLst>
          </p:cNvPr>
          <p:cNvSpPr/>
          <p:nvPr/>
        </p:nvSpPr>
        <p:spPr>
          <a:xfrm>
            <a:off x="4223792" y="2564904"/>
            <a:ext cx="7488832" cy="461665"/>
          </a:xfrm>
          <a:prstGeom prst="rect">
            <a:avLst/>
          </a:prstGeom>
        </p:spPr>
        <p:txBody>
          <a:bodyPr wrap="square">
            <a:spAutoFit/>
          </a:bodyPr>
          <a:lstStyle/>
          <a:p>
            <a:r>
              <a:rPr lang="nl-NL" sz="2400" b="1" baseline="30000" dirty="0">
                <a:solidFill>
                  <a:srgbClr val="808080"/>
                </a:solidFill>
                <a:latin typeface="Open Sans" panose="020B0606030504020204" pitchFamily="34" charset="0"/>
              </a:rPr>
              <a:t>ACHTERHAAL FACTBASED DE KERN VAN HET PROBLEEM</a:t>
            </a:r>
            <a:endParaRPr lang="nl-NL" sz="2400" dirty="0"/>
          </a:p>
        </p:txBody>
      </p:sp>
      <p:pic>
        <p:nvPicPr>
          <p:cNvPr id="12" name="Afbeelding 11">
            <a:extLst>
              <a:ext uri="{FF2B5EF4-FFF2-40B4-BE49-F238E27FC236}">
                <a16:creationId xmlns="" xmlns:a16="http://schemas.microsoft.com/office/drawing/2014/main" id="{E43D2960-8530-4719-84B9-FCB1F02CE7B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73908" y="3464096"/>
            <a:ext cx="789346" cy="868027"/>
          </a:xfrm>
          <a:prstGeom prst="rect">
            <a:avLst/>
          </a:prstGeom>
        </p:spPr>
      </p:pic>
      <p:sp>
        <p:nvSpPr>
          <p:cNvPr id="18" name="Rechthoek 17">
            <a:extLst>
              <a:ext uri="{FF2B5EF4-FFF2-40B4-BE49-F238E27FC236}">
                <a16:creationId xmlns="" xmlns:a16="http://schemas.microsoft.com/office/drawing/2014/main" id="{EE561C5A-0A48-495F-8C73-9FCAEA70DC0D}"/>
              </a:ext>
            </a:extLst>
          </p:cNvPr>
          <p:cNvSpPr/>
          <p:nvPr/>
        </p:nvSpPr>
        <p:spPr>
          <a:xfrm>
            <a:off x="4161540" y="3898109"/>
            <a:ext cx="7551084" cy="338554"/>
          </a:xfrm>
          <a:prstGeom prst="rect">
            <a:avLst/>
          </a:prstGeom>
        </p:spPr>
        <p:txBody>
          <a:bodyPr wrap="square">
            <a:spAutoFit/>
          </a:bodyPr>
          <a:lstStyle/>
          <a:p>
            <a:r>
              <a:rPr lang="nl-NL" sz="2400" b="1" baseline="30000" dirty="0">
                <a:solidFill>
                  <a:srgbClr val="808080"/>
                </a:solidFill>
                <a:latin typeface="Open Sans" panose="020B0606030504020204" pitchFamily="34" charset="0"/>
              </a:rPr>
              <a:t>ZET DIRECT KLEINE EN GERICHTE STAPPEN</a:t>
            </a:r>
          </a:p>
        </p:txBody>
      </p:sp>
      <p:pic>
        <p:nvPicPr>
          <p:cNvPr id="19" name="Afbeelding 18">
            <a:extLst>
              <a:ext uri="{FF2B5EF4-FFF2-40B4-BE49-F238E27FC236}">
                <a16:creationId xmlns="" xmlns:a16="http://schemas.microsoft.com/office/drawing/2014/main" id="{DA1157C6-B3D6-4538-B82B-2B32F12DA012}"/>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065798" y="4549311"/>
            <a:ext cx="789346" cy="823880"/>
          </a:xfrm>
          <a:prstGeom prst="rect">
            <a:avLst/>
          </a:prstGeom>
        </p:spPr>
      </p:pic>
      <p:sp>
        <p:nvSpPr>
          <p:cNvPr id="20" name="Rechthoek 19">
            <a:extLst>
              <a:ext uri="{FF2B5EF4-FFF2-40B4-BE49-F238E27FC236}">
                <a16:creationId xmlns="" xmlns:a16="http://schemas.microsoft.com/office/drawing/2014/main" id="{132BA10F-869D-43A8-BC83-C1AD9826ADC7}"/>
              </a:ext>
            </a:extLst>
          </p:cNvPr>
          <p:cNvSpPr/>
          <p:nvPr/>
        </p:nvSpPr>
        <p:spPr>
          <a:xfrm>
            <a:off x="4185204" y="4922900"/>
            <a:ext cx="2305619" cy="338554"/>
          </a:xfrm>
          <a:prstGeom prst="rect">
            <a:avLst/>
          </a:prstGeom>
        </p:spPr>
        <p:txBody>
          <a:bodyPr wrap="square">
            <a:spAutoFit/>
          </a:bodyPr>
          <a:lstStyle/>
          <a:p>
            <a:r>
              <a:rPr lang="nl-NL" sz="2400" b="1" baseline="30000" dirty="0">
                <a:solidFill>
                  <a:srgbClr val="808080"/>
                </a:solidFill>
                <a:latin typeface="Open Sans" panose="020B0606030504020204" pitchFamily="34" charset="0"/>
              </a:rPr>
              <a:t>LEER VAN ELKAAR</a:t>
            </a:r>
          </a:p>
        </p:txBody>
      </p:sp>
    </p:spTree>
    <p:extLst>
      <p:ext uri="{BB962C8B-B14F-4D97-AF65-F5344CB8AC3E}">
        <p14:creationId xmlns:p14="http://schemas.microsoft.com/office/powerpoint/2010/main" val="40180824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5400" y="764704"/>
            <a:ext cx="6172200" cy="461665"/>
          </a:xfrm>
        </p:spPr>
        <p:txBody>
          <a:bodyPr/>
          <a:lstStyle/>
          <a:p>
            <a:r>
              <a:rPr lang="nl-NL" dirty="0"/>
              <a:t>Agenda</a:t>
            </a:r>
            <a:endParaRPr lang="en-US" dirty="0"/>
          </a:p>
        </p:txBody>
      </p:sp>
      <p:sp>
        <p:nvSpPr>
          <p:cNvPr id="3" name="Content Placeholder 2"/>
          <p:cNvSpPr>
            <a:spLocks noGrp="1"/>
          </p:cNvSpPr>
          <p:nvPr>
            <p:ph idx="1"/>
          </p:nvPr>
        </p:nvSpPr>
        <p:spPr>
          <a:xfrm>
            <a:off x="839416" y="1772816"/>
            <a:ext cx="8568952" cy="2031325"/>
          </a:xfrm>
        </p:spPr>
        <p:txBody>
          <a:bodyPr/>
          <a:lstStyle/>
          <a:p>
            <a:r>
              <a:rPr lang="nl-NL" dirty="0"/>
              <a:t>Kader: studiesucces</a:t>
            </a:r>
          </a:p>
          <a:p>
            <a:r>
              <a:rPr lang="nl-NL" dirty="0">
                <a:solidFill>
                  <a:schemeClr val="tx1"/>
                </a:solidFill>
              </a:rPr>
              <a:t>Werkwijze</a:t>
            </a:r>
          </a:p>
          <a:p>
            <a:r>
              <a:rPr lang="nl-NL" dirty="0">
                <a:solidFill>
                  <a:schemeClr val="tx1"/>
                </a:solidFill>
              </a:rPr>
              <a:t>Aan de slag!</a:t>
            </a:r>
          </a:p>
          <a:p>
            <a:endParaRPr lang="nl-NL" dirty="0">
              <a:solidFill>
                <a:schemeClr val="bg1"/>
              </a:solidFill>
            </a:endParaRPr>
          </a:p>
          <a:p>
            <a:endParaRPr lang="nl-NL" dirty="0"/>
          </a:p>
          <a:p>
            <a:endParaRPr lang="en-US" dirty="0"/>
          </a:p>
        </p:txBody>
      </p:sp>
    </p:spTree>
    <p:extLst>
      <p:ext uri="{BB962C8B-B14F-4D97-AF65-F5344CB8AC3E}">
        <p14:creationId xmlns:p14="http://schemas.microsoft.com/office/powerpoint/2010/main" val="30616201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0504" y="891049"/>
            <a:ext cx="6172200" cy="433196"/>
          </a:xfrm>
        </p:spPr>
        <p:txBody>
          <a:bodyPr/>
          <a:lstStyle/>
          <a:p>
            <a:r>
              <a:rPr lang="nl-NL" sz="2215" dirty="0"/>
              <a:t>Kader: studiesucces</a:t>
            </a:r>
            <a:endParaRPr lang="en-US" sz="2215" dirty="0"/>
          </a:p>
        </p:txBody>
      </p:sp>
      <p:sp>
        <p:nvSpPr>
          <p:cNvPr id="3" name="Content Placeholder 2"/>
          <p:cNvSpPr>
            <a:spLocks noGrp="1"/>
          </p:cNvSpPr>
          <p:nvPr>
            <p:ph idx="1"/>
          </p:nvPr>
        </p:nvSpPr>
        <p:spPr>
          <a:xfrm>
            <a:off x="839416" y="1642699"/>
            <a:ext cx="8172559" cy="4630883"/>
          </a:xfrm>
        </p:spPr>
        <p:txBody>
          <a:bodyPr/>
          <a:lstStyle/>
          <a:p>
            <a:pPr algn="ctr"/>
            <a:r>
              <a:rPr lang="nl-NL" sz="1662" dirty="0"/>
              <a:t>Studiesucces is voor ons:</a:t>
            </a:r>
          </a:p>
          <a:p>
            <a:pPr marL="0" indent="0" algn="ctr">
              <a:buNone/>
            </a:pPr>
            <a:r>
              <a:rPr lang="nl-NL" sz="1662" dirty="0">
                <a:solidFill>
                  <a:srgbClr val="FFFFFF"/>
                </a:solidFill>
              </a:rPr>
              <a:t>Pakket </a:t>
            </a:r>
            <a:r>
              <a:rPr lang="nl-NL" sz="1662" dirty="0">
                <a:solidFill>
                  <a:schemeClr val="bg1"/>
                </a:solidFill>
              </a:rPr>
              <a:t>maatregelen om succes voor de individuele student te bevorderen</a:t>
            </a:r>
          </a:p>
          <a:p>
            <a:endParaRPr lang="nl-NL" sz="1662" dirty="0"/>
          </a:p>
          <a:p>
            <a:r>
              <a:rPr lang="nl-NL" sz="1662" dirty="0"/>
              <a:t>Studiesucces is </a:t>
            </a:r>
            <a:r>
              <a:rPr lang="nl-NL" sz="1662" b="1" dirty="0">
                <a:solidFill>
                  <a:schemeClr val="bg1"/>
                </a:solidFill>
              </a:rPr>
              <a:t>continu verbeteren</a:t>
            </a:r>
            <a:r>
              <a:rPr lang="nl-NL" sz="1662" dirty="0"/>
              <a:t>. </a:t>
            </a:r>
          </a:p>
          <a:p>
            <a:pPr lvl="1"/>
            <a:r>
              <a:rPr lang="nl-NL" sz="1462" dirty="0">
                <a:solidFill>
                  <a:schemeClr val="tx1"/>
                </a:solidFill>
              </a:rPr>
              <a:t>We werken </a:t>
            </a:r>
            <a:r>
              <a:rPr lang="nl-NL" sz="1462" dirty="0">
                <a:solidFill>
                  <a:schemeClr val="accent6"/>
                </a:solidFill>
              </a:rPr>
              <a:t>op feiten gebaseerd </a:t>
            </a:r>
          </a:p>
          <a:p>
            <a:pPr lvl="1"/>
            <a:r>
              <a:rPr lang="nl-NL" sz="1462" dirty="0">
                <a:solidFill>
                  <a:schemeClr val="tx1"/>
                </a:solidFill>
              </a:rPr>
              <a:t>We</a:t>
            </a:r>
            <a:r>
              <a:rPr lang="nl-NL" sz="1462" dirty="0"/>
              <a:t> zetten op een </a:t>
            </a:r>
            <a:r>
              <a:rPr lang="nl-NL" sz="1462" dirty="0">
                <a:solidFill>
                  <a:schemeClr val="accent6"/>
                </a:solidFill>
              </a:rPr>
              <a:t>structurele</a:t>
            </a:r>
            <a:r>
              <a:rPr lang="nl-NL" sz="1462" dirty="0"/>
              <a:t> manier combinaties van maatregelen in monitoren deze </a:t>
            </a:r>
          </a:p>
          <a:p>
            <a:pPr lvl="1"/>
            <a:r>
              <a:rPr lang="nl-NL" sz="1462" dirty="0"/>
              <a:t>We werken we </a:t>
            </a:r>
            <a:r>
              <a:rPr lang="nl-NL" sz="1462" dirty="0">
                <a:solidFill>
                  <a:schemeClr val="accent6"/>
                </a:solidFill>
              </a:rPr>
              <a:t>bottom-up</a:t>
            </a:r>
            <a:r>
              <a:rPr lang="nl-NL" sz="1462" dirty="0"/>
              <a:t> </a:t>
            </a:r>
          </a:p>
          <a:p>
            <a:pPr lvl="1"/>
            <a:r>
              <a:rPr lang="nl-NL" sz="1462" dirty="0"/>
              <a:t>We staan we voor </a:t>
            </a:r>
            <a:r>
              <a:rPr lang="nl-NL" sz="1462" dirty="0">
                <a:solidFill>
                  <a:schemeClr val="accent6"/>
                </a:solidFill>
              </a:rPr>
              <a:t>maatwerk</a:t>
            </a:r>
            <a:r>
              <a:rPr lang="nl-NL" sz="1462" dirty="0"/>
              <a:t> per opleiding</a:t>
            </a:r>
          </a:p>
          <a:p>
            <a:pPr lvl="1"/>
            <a:r>
              <a:rPr lang="nl-NL" sz="1462" dirty="0"/>
              <a:t>We </a:t>
            </a:r>
            <a:r>
              <a:rPr lang="nl-NL" sz="1462" dirty="0">
                <a:solidFill>
                  <a:schemeClr val="accent2"/>
                </a:solidFill>
              </a:rPr>
              <a:t>verbinden</a:t>
            </a:r>
            <a:r>
              <a:rPr lang="nl-NL" sz="1462" dirty="0"/>
              <a:t> met expertise uit onze HU (onderwijsinnovatie, OO&amp;S, BICC etc.)</a:t>
            </a:r>
          </a:p>
          <a:p>
            <a:endParaRPr lang="nl-NL" sz="1662" dirty="0"/>
          </a:p>
          <a:p>
            <a:r>
              <a:rPr lang="nl-NL" sz="1662" dirty="0"/>
              <a:t>Studiesucces is beïnvloedbaar door (ingrepen op):</a:t>
            </a:r>
          </a:p>
          <a:p>
            <a:pPr marL="703402" lvl="1">
              <a:buFont typeface="Arial" panose="020B0604020202020204" pitchFamily="34" charset="0"/>
              <a:buChar char="•"/>
            </a:pPr>
            <a:r>
              <a:rPr lang="nl-NL" sz="1477" dirty="0"/>
              <a:t>Binding</a:t>
            </a:r>
          </a:p>
          <a:p>
            <a:pPr marL="703402" lvl="1">
              <a:buFont typeface="Arial" panose="020B0604020202020204" pitchFamily="34" charset="0"/>
              <a:buChar char="•"/>
            </a:pPr>
            <a:r>
              <a:rPr lang="nl-NL" sz="1477" dirty="0"/>
              <a:t>Toetsing</a:t>
            </a:r>
          </a:p>
          <a:p>
            <a:pPr marL="703402" lvl="1">
              <a:buFont typeface="Arial" panose="020B0604020202020204" pitchFamily="34" charset="0"/>
              <a:buChar char="•"/>
            </a:pPr>
            <a:r>
              <a:rPr lang="nl-NL" sz="1477" dirty="0"/>
              <a:t>Didactiek</a:t>
            </a:r>
          </a:p>
          <a:p>
            <a:pPr marL="703402" lvl="1">
              <a:buFont typeface="Arial" panose="020B0604020202020204" pitchFamily="34" charset="0"/>
              <a:buChar char="•"/>
            </a:pPr>
            <a:r>
              <a:rPr lang="nl-NL" sz="1477" dirty="0"/>
              <a:t>Organisatie van het onderwijs</a:t>
            </a:r>
          </a:p>
          <a:p>
            <a:endParaRPr lang="nl-NL" sz="1662" dirty="0"/>
          </a:p>
        </p:txBody>
      </p:sp>
      <p:sp>
        <p:nvSpPr>
          <p:cNvPr id="5" name="Slide Number Placeholder 4"/>
          <p:cNvSpPr>
            <a:spLocks noGrp="1"/>
          </p:cNvSpPr>
          <p:nvPr>
            <p:ph type="sldNum" sz="quarter" idx="12"/>
          </p:nvPr>
        </p:nvSpPr>
        <p:spPr>
          <a:xfrm>
            <a:off x="7538774" y="6248400"/>
            <a:ext cx="2540000" cy="457200"/>
          </a:xfrm>
        </p:spPr>
        <p:txBody>
          <a:bodyPr/>
          <a:lstStyle/>
          <a:p>
            <a:pPr>
              <a:defRPr/>
            </a:pPr>
            <a:fld id="{2E83EF68-2D51-4AEE-9581-16FEBD7D2B07}" type="slidenum">
              <a:rPr lang="nl-NL" smtClean="0"/>
              <a:pPr>
                <a:defRPr/>
              </a:pPr>
              <a:t>3</a:t>
            </a:fld>
            <a:endParaRPr lang="nl-NL" dirty="0"/>
          </a:p>
        </p:txBody>
      </p:sp>
      <p:sp>
        <p:nvSpPr>
          <p:cNvPr id="7" name="Rectangle 6"/>
          <p:cNvSpPr/>
          <p:nvPr/>
        </p:nvSpPr>
        <p:spPr>
          <a:xfrm>
            <a:off x="1368783" y="1665112"/>
            <a:ext cx="7443793" cy="611761"/>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8" dirty="0" err="1">
              <a:solidFill>
                <a:schemeClr val="tx1"/>
              </a:solidFill>
              <a:latin typeface="Arial" pitchFamily="34" charset="0"/>
              <a:cs typeface="Arial" pitchFamily="34" charset="0"/>
            </a:endParaRPr>
          </a:p>
        </p:txBody>
      </p:sp>
      <p:sp>
        <p:nvSpPr>
          <p:cNvPr id="8" name="TextBox 7"/>
          <p:cNvSpPr txBox="1"/>
          <p:nvPr/>
        </p:nvSpPr>
        <p:spPr>
          <a:xfrm>
            <a:off x="4925695" y="4977751"/>
            <a:ext cx="2658757" cy="1129972"/>
          </a:xfrm>
          <a:prstGeom prst="rect">
            <a:avLst/>
          </a:prstGeom>
          <a:noFill/>
        </p:spPr>
        <p:txBody>
          <a:bodyPr wrap="square" rtlCol="0" anchor="t">
            <a:noAutofit/>
          </a:bodyPr>
          <a:lstStyle/>
          <a:p>
            <a:pPr algn="l"/>
            <a:r>
              <a:rPr lang="nl-NL" sz="1292" b="1" dirty="0">
                <a:latin typeface="Arial" pitchFamily="34" charset="0"/>
                <a:cs typeface="Arial" pitchFamily="34" charset="0"/>
              </a:rPr>
              <a:t>Bij studiesucces gaat het om zoeken naar de optimale </a:t>
            </a:r>
            <a:r>
              <a:rPr lang="nl-NL" sz="1292" b="1" dirty="0">
                <a:solidFill>
                  <a:srgbClr val="C00000"/>
                </a:solidFill>
                <a:latin typeface="Arial" pitchFamily="34" charset="0"/>
                <a:cs typeface="Arial" pitchFamily="34" charset="0"/>
              </a:rPr>
              <a:t>samenhang</a:t>
            </a:r>
            <a:r>
              <a:rPr lang="nl-NL" sz="1292" b="1" dirty="0">
                <a:latin typeface="Arial" pitchFamily="34" charset="0"/>
                <a:cs typeface="Arial" pitchFamily="34" charset="0"/>
              </a:rPr>
              <a:t> tussen deze (en externe) factoren. </a:t>
            </a:r>
            <a:endParaRPr lang="en-US" sz="1292" b="1" dirty="0" err="1">
              <a:latin typeface="Arial" pitchFamily="34" charset="0"/>
              <a:cs typeface="Arial" pitchFamily="34" charset="0"/>
            </a:endParaRPr>
          </a:p>
        </p:txBody>
      </p:sp>
      <p:sp>
        <p:nvSpPr>
          <p:cNvPr id="9" name="Right Brace 8"/>
          <p:cNvSpPr/>
          <p:nvPr/>
        </p:nvSpPr>
        <p:spPr>
          <a:xfrm>
            <a:off x="4249474" y="4820760"/>
            <a:ext cx="287660" cy="1128521"/>
          </a:xfrm>
          <a:prstGeom prst="rightBrace">
            <a:avLst/>
          </a:prstGeom>
          <a:ln>
            <a:solidFill>
              <a:schemeClr val="tx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292"/>
          </a:p>
        </p:txBody>
      </p:sp>
    </p:spTree>
    <p:extLst>
      <p:ext uri="{BB962C8B-B14F-4D97-AF65-F5344CB8AC3E}">
        <p14:creationId xmlns:p14="http://schemas.microsoft.com/office/powerpoint/2010/main" val="26801035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7069" y="683951"/>
            <a:ext cx="8229600" cy="461665"/>
          </a:xfrm>
        </p:spPr>
        <p:txBody>
          <a:bodyPr/>
          <a:lstStyle/>
          <a:p>
            <a:r>
              <a:rPr lang="nl-NL" dirty="0"/>
              <a:t>Werkwijze</a:t>
            </a:r>
            <a:endParaRPr lang="en-US" dirty="0"/>
          </a:p>
        </p:txBody>
      </p:sp>
      <p:sp>
        <p:nvSpPr>
          <p:cNvPr id="3" name="Content Placeholder 2"/>
          <p:cNvSpPr>
            <a:spLocks noGrp="1"/>
          </p:cNvSpPr>
          <p:nvPr>
            <p:ph idx="1"/>
          </p:nvPr>
        </p:nvSpPr>
        <p:spPr>
          <a:xfrm>
            <a:off x="930900" y="1556792"/>
            <a:ext cx="10277668" cy="4635115"/>
          </a:xfrm>
        </p:spPr>
        <p:txBody>
          <a:bodyPr/>
          <a:lstStyle/>
          <a:p>
            <a:r>
              <a:rPr lang="nl-NL" dirty="0"/>
              <a:t>Volgens de DMAIC-structuur (uit </a:t>
            </a:r>
            <a:r>
              <a:rPr lang="nl-NL" dirty="0" err="1"/>
              <a:t>Lean</a:t>
            </a:r>
            <a:r>
              <a:rPr lang="nl-NL" dirty="0"/>
              <a:t> Six Sigma)</a:t>
            </a:r>
          </a:p>
          <a:p>
            <a:endParaRPr lang="nl-NL" dirty="0"/>
          </a:p>
          <a:p>
            <a:endParaRPr lang="nl-NL" dirty="0"/>
          </a:p>
          <a:p>
            <a:pPr marL="0" indent="0">
              <a:buNone/>
            </a:pPr>
            <a:endParaRPr lang="nl-NL" dirty="0"/>
          </a:p>
          <a:p>
            <a:endParaRPr lang="nl-NL" dirty="0"/>
          </a:p>
          <a:p>
            <a:r>
              <a:rPr lang="nl-NL" dirty="0"/>
              <a:t>In een verbeterteam met docenten én studenten</a:t>
            </a:r>
          </a:p>
          <a:p>
            <a:r>
              <a:rPr lang="nl-NL" dirty="0"/>
              <a:t>Begeleiding door procesbegeleider </a:t>
            </a:r>
          </a:p>
          <a:p>
            <a:r>
              <a:rPr lang="nl-NL" dirty="0"/>
              <a:t>Afgebakend knelpunt, afgerond traject </a:t>
            </a:r>
            <a:r>
              <a:rPr lang="nl-NL" dirty="0">
                <a:sym typeface="Wingdings" panose="05000000000000000000" pitchFamily="2" charset="2"/>
              </a:rPr>
              <a:t> inclusief de evaluatie!</a:t>
            </a:r>
          </a:p>
          <a:p>
            <a:endParaRPr lang="nl-NL" dirty="0">
              <a:sym typeface="Wingdings" panose="05000000000000000000" pitchFamily="2" charset="2"/>
            </a:endParaRPr>
          </a:p>
          <a:p>
            <a:endParaRPr lang="nl-NL" dirty="0">
              <a:sym typeface="Wingdings" panose="05000000000000000000" pitchFamily="2" charset="2"/>
            </a:endParaRPr>
          </a:p>
          <a:p>
            <a:pPr marL="0" indent="0">
              <a:buNone/>
            </a:pPr>
            <a:r>
              <a:rPr lang="nl-NL" dirty="0">
                <a:sym typeface="Wingdings" panose="05000000000000000000" pitchFamily="2" charset="2"/>
              </a:rPr>
              <a:t>Binnen verschillende instituten zijn nu verschillende </a:t>
            </a:r>
            <a:r>
              <a:rPr lang="nl-NL" dirty="0">
                <a:solidFill>
                  <a:schemeClr val="bg1"/>
                </a:solidFill>
                <a:sym typeface="Wingdings" panose="05000000000000000000" pitchFamily="2" charset="2"/>
              </a:rPr>
              <a:t>verbeterteams </a:t>
            </a:r>
            <a:r>
              <a:rPr lang="nl-NL" dirty="0">
                <a:sym typeface="Wingdings" panose="05000000000000000000" pitchFamily="2" charset="2"/>
              </a:rPr>
              <a:t>actief. </a:t>
            </a:r>
          </a:p>
          <a:p>
            <a:pPr marL="0" indent="0">
              <a:buNone/>
            </a:pPr>
            <a:r>
              <a:rPr lang="nl-NL" dirty="0">
                <a:solidFill>
                  <a:schemeClr val="bg1"/>
                </a:solidFill>
                <a:sym typeface="Wingdings" panose="05000000000000000000" pitchFamily="2" charset="2"/>
              </a:rPr>
              <a:t>Procesbegeleiders</a:t>
            </a:r>
            <a:r>
              <a:rPr lang="nl-NL" dirty="0">
                <a:sym typeface="Wingdings" panose="05000000000000000000" pitchFamily="2" charset="2"/>
              </a:rPr>
              <a:t> overleggen met elkaar en delen kennis, ervaringen en inzichten.</a:t>
            </a:r>
          </a:p>
          <a:p>
            <a:pPr marL="0" indent="0">
              <a:buNone/>
            </a:pPr>
            <a:r>
              <a:rPr lang="nl-NL" dirty="0">
                <a:sym typeface="Wingdings" panose="05000000000000000000" pitchFamily="2" charset="2"/>
              </a:rPr>
              <a:t>Binnen het IMT rapporteert de </a:t>
            </a:r>
            <a:r>
              <a:rPr lang="nl-NL" dirty="0">
                <a:solidFill>
                  <a:schemeClr val="bg1"/>
                </a:solidFill>
                <a:sym typeface="Wingdings" panose="05000000000000000000" pitchFamily="2" charset="2"/>
              </a:rPr>
              <a:t>portefeuillehouder studiesucces </a:t>
            </a:r>
            <a:r>
              <a:rPr lang="nl-NL" dirty="0">
                <a:sym typeface="Wingdings" panose="05000000000000000000" pitchFamily="2" charset="2"/>
              </a:rPr>
              <a:t>de voortgang op de verschillende verbeterteams.</a:t>
            </a:r>
            <a:endParaRPr lang="en-US" dirty="0"/>
          </a:p>
        </p:txBody>
      </p:sp>
      <p:grpSp>
        <p:nvGrpSpPr>
          <p:cNvPr id="15" name="Group 14"/>
          <p:cNvGrpSpPr/>
          <p:nvPr/>
        </p:nvGrpSpPr>
        <p:grpSpPr>
          <a:xfrm>
            <a:off x="1415480" y="2116668"/>
            <a:ext cx="6341131" cy="952292"/>
            <a:chOff x="2096552" y="1150371"/>
            <a:chExt cx="6341131" cy="952292"/>
          </a:xfrm>
        </p:grpSpPr>
        <p:sp>
          <p:nvSpPr>
            <p:cNvPr id="5" name="Punthaak 16"/>
            <p:cNvSpPr/>
            <p:nvPr/>
          </p:nvSpPr>
          <p:spPr>
            <a:xfrm>
              <a:off x="6960795" y="1150371"/>
              <a:ext cx="1476888" cy="514150"/>
            </a:xfrm>
            <a:prstGeom prst="chevron">
              <a:avLst/>
            </a:prstGeom>
            <a:solidFill>
              <a:schemeClr val="bg1"/>
            </a:solidFill>
            <a:ln>
              <a:solidFill>
                <a:schemeClr val="accent2"/>
              </a:solidFill>
            </a:ln>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nchor="ctr"/>
            <a:lstStyle/>
            <a:p>
              <a:r>
                <a:rPr lang="nl-NL" sz="1687" dirty="0">
                  <a:solidFill>
                    <a:srgbClr val="FFFFFF"/>
                  </a:solidFill>
                </a:rPr>
                <a:t>Control</a:t>
              </a:r>
            </a:p>
          </p:txBody>
        </p:sp>
        <p:sp>
          <p:nvSpPr>
            <p:cNvPr id="6" name="Punthaak 17"/>
            <p:cNvSpPr/>
            <p:nvPr/>
          </p:nvSpPr>
          <p:spPr>
            <a:xfrm>
              <a:off x="5735672" y="1150371"/>
              <a:ext cx="1476888" cy="514150"/>
            </a:xfrm>
            <a:prstGeom prst="chevron">
              <a:avLst/>
            </a:prstGeom>
            <a:solidFill>
              <a:schemeClr val="bg1"/>
            </a:solidFill>
            <a:ln>
              <a:solidFill>
                <a:schemeClr val="accent2"/>
              </a:solidFill>
            </a:ln>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nchor="ctr"/>
            <a:lstStyle/>
            <a:p>
              <a:r>
                <a:rPr lang="nl-NL" sz="1687" dirty="0">
                  <a:solidFill>
                    <a:srgbClr val="FFFFFF"/>
                  </a:solidFill>
                </a:rPr>
                <a:t>Improve</a:t>
              </a:r>
            </a:p>
          </p:txBody>
        </p:sp>
        <p:sp>
          <p:nvSpPr>
            <p:cNvPr id="7" name="Punthaak 18"/>
            <p:cNvSpPr/>
            <p:nvPr/>
          </p:nvSpPr>
          <p:spPr>
            <a:xfrm>
              <a:off x="4525548" y="1150371"/>
              <a:ext cx="1476888" cy="514150"/>
            </a:xfrm>
            <a:prstGeom prst="chevron">
              <a:avLst/>
            </a:prstGeom>
            <a:solidFill>
              <a:schemeClr val="bg1"/>
            </a:solidFill>
            <a:ln>
              <a:solidFill>
                <a:schemeClr val="accent2"/>
              </a:solidFill>
            </a:ln>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nchor="ctr"/>
            <a:lstStyle/>
            <a:p>
              <a:r>
                <a:rPr lang="nl-NL" sz="1687" dirty="0">
                  <a:solidFill>
                    <a:srgbClr val="FFFFFF"/>
                  </a:solidFill>
                </a:rPr>
                <a:t>Analyse</a:t>
              </a:r>
            </a:p>
          </p:txBody>
        </p:sp>
        <p:sp>
          <p:nvSpPr>
            <p:cNvPr id="8" name="Punthaak 19"/>
            <p:cNvSpPr/>
            <p:nvPr/>
          </p:nvSpPr>
          <p:spPr>
            <a:xfrm>
              <a:off x="3214334" y="1150371"/>
              <a:ext cx="1562979" cy="514150"/>
            </a:xfrm>
            <a:prstGeom prst="chevron">
              <a:avLst/>
            </a:prstGeom>
            <a:solidFill>
              <a:schemeClr val="bg1"/>
            </a:solidFill>
            <a:ln>
              <a:solidFill>
                <a:schemeClr val="accent2"/>
              </a:solidFill>
            </a:ln>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nchor="ctr"/>
            <a:lstStyle/>
            <a:p>
              <a:r>
                <a:rPr lang="nl-NL" sz="1687" dirty="0">
                  <a:solidFill>
                    <a:srgbClr val="FFFFFF"/>
                  </a:solidFill>
                </a:rPr>
                <a:t>Measure</a:t>
              </a:r>
            </a:p>
          </p:txBody>
        </p:sp>
        <p:sp>
          <p:nvSpPr>
            <p:cNvPr id="9" name="Vijfhoek 20"/>
            <p:cNvSpPr/>
            <p:nvPr/>
          </p:nvSpPr>
          <p:spPr>
            <a:xfrm>
              <a:off x="2096552" y="1150371"/>
              <a:ext cx="1476888" cy="514150"/>
            </a:xfrm>
            <a:prstGeom prst="homePlate">
              <a:avLst/>
            </a:prstGeom>
            <a:solidFill>
              <a:schemeClr val="bg1"/>
            </a:solidFill>
            <a:ln>
              <a:solidFill>
                <a:schemeClr val="accent2"/>
              </a:solidFill>
            </a:ln>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nchor="ctr"/>
            <a:lstStyle/>
            <a:p>
              <a:r>
                <a:rPr lang="nl-NL" sz="1687" dirty="0">
                  <a:solidFill>
                    <a:srgbClr val="FFFFFF"/>
                  </a:solidFill>
                </a:rPr>
                <a:t>Define</a:t>
              </a:r>
            </a:p>
          </p:txBody>
        </p:sp>
        <p:sp>
          <p:nvSpPr>
            <p:cNvPr id="10" name="Tekstvak 23"/>
            <p:cNvSpPr txBox="1"/>
            <p:nvPr/>
          </p:nvSpPr>
          <p:spPr>
            <a:xfrm>
              <a:off x="2144557" y="1707427"/>
              <a:ext cx="1196371" cy="395236"/>
            </a:xfrm>
            <a:prstGeom prst="rect">
              <a:avLst/>
            </a:prstGeom>
            <a:noFill/>
          </p:spPr>
          <p:txBody>
            <a:bodyPr wrap="square" rtlCol="0">
              <a:spAutoFit/>
            </a:bodyPr>
            <a:lstStyle/>
            <a:p>
              <a:r>
                <a:rPr lang="nl-NL" sz="984" dirty="0">
                  <a:solidFill>
                    <a:schemeClr val="tx2"/>
                  </a:solidFill>
                </a:rPr>
                <a:t>Definiëren van het probleem</a:t>
              </a:r>
            </a:p>
          </p:txBody>
        </p:sp>
        <p:sp>
          <p:nvSpPr>
            <p:cNvPr id="11" name="Tekstvak 24"/>
            <p:cNvSpPr txBox="1"/>
            <p:nvPr/>
          </p:nvSpPr>
          <p:spPr>
            <a:xfrm>
              <a:off x="3320256" y="1707427"/>
              <a:ext cx="1196371" cy="395236"/>
            </a:xfrm>
            <a:prstGeom prst="rect">
              <a:avLst/>
            </a:prstGeom>
            <a:noFill/>
          </p:spPr>
          <p:txBody>
            <a:bodyPr wrap="square" rtlCol="0">
              <a:spAutoFit/>
            </a:bodyPr>
            <a:lstStyle/>
            <a:p>
              <a:r>
                <a:rPr lang="nl-NL" sz="984" dirty="0">
                  <a:solidFill>
                    <a:schemeClr val="tx2"/>
                  </a:solidFill>
                </a:rPr>
                <a:t>Hoe loopt het proces nu?</a:t>
              </a:r>
            </a:p>
          </p:txBody>
        </p:sp>
        <p:sp>
          <p:nvSpPr>
            <p:cNvPr id="12" name="Tekstvak 25"/>
            <p:cNvSpPr txBox="1"/>
            <p:nvPr/>
          </p:nvSpPr>
          <p:spPr>
            <a:xfrm>
              <a:off x="4540391" y="1707427"/>
              <a:ext cx="1283920" cy="395236"/>
            </a:xfrm>
            <a:prstGeom prst="rect">
              <a:avLst/>
            </a:prstGeom>
            <a:noFill/>
          </p:spPr>
          <p:txBody>
            <a:bodyPr wrap="square" rtlCol="0">
              <a:spAutoFit/>
            </a:bodyPr>
            <a:lstStyle/>
            <a:p>
              <a:r>
                <a:rPr lang="nl-NL" sz="984" dirty="0">
                  <a:solidFill>
                    <a:schemeClr val="tx2"/>
                  </a:solidFill>
                </a:rPr>
                <a:t>Identificeren van oorzaken</a:t>
              </a:r>
            </a:p>
          </p:txBody>
        </p:sp>
        <p:sp>
          <p:nvSpPr>
            <p:cNvPr id="13" name="Tekstvak 26"/>
            <p:cNvSpPr txBox="1"/>
            <p:nvPr/>
          </p:nvSpPr>
          <p:spPr>
            <a:xfrm>
              <a:off x="5752313" y="1707427"/>
              <a:ext cx="1196371" cy="395236"/>
            </a:xfrm>
            <a:prstGeom prst="rect">
              <a:avLst/>
            </a:prstGeom>
            <a:noFill/>
          </p:spPr>
          <p:txBody>
            <a:bodyPr wrap="square" rtlCol="0">
              <a:spAutoFit/>
            </a:bodyPr>
            <a:lstStyle/>
            <a:p>
              <a:r>
                <a:rPr lang="nl-NL" sz="984" dirty="0">
                  <a:solidFill>
                    <a:schemeClr val="tx2"/>
                  </a:solidFill>
                </a:rPr>
                <a:t>Verbeteren van het proces</a:t>
              </a:r>
            </a:p>
          </p:txBody>
        </p:sp>
        <p:sp>
          <p:nvSpPr>
            <p:cNvPr id="14" name="Tekstvak 27"/>
            <p:cNvSpPr txBox="1"/>
            <p:nvPr/>
          </p:nvSpPr>
          <p:spPr>
            <a:xfrm>
              <a:off x="6964235" y="1707427"/>
              <a:ext cx="1196371" cy="395236"/>
            </a:xfrm>
            <a:prstGeom prst="rect">
              <a:avLst/>
            </a:prstGeom>
            <a:noFill/>
          </p:spPr>
          <p:txBody>
            <a:bodyPr wrap="square" rtlCol="0">
              <a:spAutoFit/>
            </a:bodyPr>
            <a:lstStyle/>
            <a:p>
              <a:r>
                <a:rPr lang="nl-NL" sz="984" dirty="0">
                  <a:solidFill>
                    <a:schemeClr val="tx2"/>
                  </a:solidFill>
                </a:rPr>
                <a:t>Monitoren en verankeren</a:t>
              </a:r>
            </a:p>
          </p:txBody>
        </p:sp>
      </p:grpSp>
    </p:spTree>
    <p:extLst>
      <p:ext uri="{BB962C8B-B14F-4D97-AF65-F5344CB8AC3E}">
        <p14:creationId xmlns:p14="http://schemas.microsoft.com/office/powerpoint/2010/main" val="26717976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7368" y="655364"/>
            <a:ext cx="8229600" cy="461665"/>
          </a:xfrm>
        </p:spPr>
        <p:txBody>
          <a:bodyPr/>
          <a:lstStyle/>
          <a:p>
            <a:r>
              <a:rPr lang="nl-NL" dirty="0"/>
              <a:t>Beschrijven huidige situatie</a:t>
            </a:r>
            <a:endParaRPr lang="en-US" dirty="0"/>
          </a:p>
        </p:txBody>
      </p:sp>
      <p:sp>
        <p:nvSpPr>
          <p:cNvPr id="6" name="Cloud Callout 5"/>
          <p:cNvSpPr/>
          <p:nvPr/>
        </p:nvSpPr>
        <p:spPr bwMode="auto">
          <a:xfrm>
            <a:off x="3864391" y="1727331"/>
            <a:ext cx="4392488" cy="2520280"/>
          </a:xfrm>
          <a:prstGeom prst="cloudCallou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nl-NL" sz="2400" b="0" i="0" u="none" strike="noStrike" cap="none" normalizeH="0" baseline="0" dirty="0">
                <a:ln>
                  <a:noFill/>
                </a:ln>
                <a:solidFill>
                  <a:schemeClr val="tx1"/>
                </a:solidFill>
                <a:effectLst/>
                <a:latin typeface="Arial" charset="0"/>
              </a:rPr>
              <a:t>Teveel uitval doordat </a:t>
            </a:r>
          </a:p>
          <a:p>
            <a:pPr marL="0" marR="0" indent="0" algn="ctr" defTabSz="914400" rtl="0" eaLnBrk="1" fontAlgn="base" latinLnBrk="0" hangingPunct="1">
              <a:lnSpc>
                <a:spcPct val="100000"/>
              </a:lnSpc>
              <a:spcBef>
                <a:spcPct val="0"/>
              </a:spcBef>
              <a:spcAft>
                <a:spcPct val="0"/>
              </a:spcAft>
              <a:buClrTx/>
              <a:buSzTx/>
              <a:buFontTx/>
              <a:buNone/>
              <a:tabLst/>
            </a:pPr>
            <a:r>
              <a:rPr kumimoji="0" lang="nl-NL" sz="2400" b="0" i="0" u="none" strike="noStrike" cap="none" normalizeH="0" baseline="0" dirty="0">
                <a:ln>
                  <a:noFill/>
                </a:ln>
                <a:solidFill>
                  <a:schemeClr val="tx1"/>
                </a:solidFill>
                <a:effectLst/>
                <a:latin typeface="Arial" charset="0"/>
              </a:rPr>
              <a:t>studenten </a:t>
            </a:r>
          </a:p>
          <a:p>
            <a:pPr marL="0" marR="0" indent="0" algn="ctr" defTabSz="914400" rtl="0" eaLnBrk="1" fontAlgn="base" latinLnBrk="0" hangingPunct="1">
              <a:lnSpc>
                <a:spcPct val="100000"/>
              </a:lnSpc>
              <a:spcBef>
                <a:spcPct val="0"/>
              </a:spcBef>
              <a:spcAft>
                <a:spcPct val="0"/>
              </a:spcAft>
              <a:buClrTx/>
              <a:buSzTx/>
              <a:buFontTx/>
              <a:buNone/>
              <a:tabLst/>
            </a:pPr>
            <a:r>
              <a:rPr kumimoji="0" lang="nl-NL" sz="2400" b="0" i="0" u="none" strike="noStrike" cap="none" normalizeH="0" baseline="0" dirty="0">
                <a:ln>
                  <a:noFill/>
                </a:ln>
                <a:solidFill>
                  <a:schemeClr val="tx1"/>
                </a:solidFill>
                <a:effectLst/>
                <a:latin typeface="Arial" charset="0"/>
              </a:rPr>
              <a:t>niet gemotiveerd zijn</a:t>
            </a:r>
            <a:endParaRPr kumimoji="0" lang="en-US" sz="2400" b="0" i="0" u="none" strike="noStrike" cap="none" normalizeH="0" baseline="0" dirty="0">
              <a:ln>
                <a:noFill/>
              </a:ln>
              <a:solidFill>
                <a:schemeClr val="tx1"/>
              </a:solidFill>
              <a:effectLst/>
              <a:latin typeface="Arial" charset="0"/>
            </a:endParaRPr>
          </a:p>
        </p:txBody>
      </p:sp>
      <p:sp>
        <p:nvSpPr>
          <p:cNvPr id="18" name="Punthaak 16">
            <a:extLst>
              <a:ext uri="{FF2B5EF4-FFF2-40B4-BE49-F238E27FC236}">
                <a16:creationId xmlns="" xmlns:a16="http://schemas.microsoft.com/office/drawing/2014/main" id="{4724CCDD-E153-4EF3-9C2C-40E68247FC81}"/>
              </a:ext>
            </a:extLst>
          </p:cNvPr>
          <p:cNvSpPr/>
          <p:nvPr/>
        </p:nvSpPr>
        <p:spPr>
          <a:xfrm>
            <a:off x="5127595" y="6093296"/>
            <a:ext cx="1476888" cy="514150"/>
          </a:xfrm>
          <a:prstGeom prst="chevron">
            <a:avLst/>
          </a:prstGeom>
          <a:solidFill>
            <a:schemeClr val="bg1"/>
          </a:solidFill>
          <a:ln>
            <a:solidFill>
              <a:schemeClr val="accent2"/>
            </a:solidFill>
          </a:ln>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nchor="ctr"/>
          <a:lstStyle/>
          <a:p>
            <a:r>
              <a:rPr lang="nl-NL" sz="1687" dirty="0">
                <a:solidFill>
                  <a:srgbClr val="FFFFFF"/>
                </a:solidFill>
              </a:rPr>
              <a:t>Control</a:t>
            </a:r>
          </a:p>
        </p:txBody>
      </p:sp>
      <p:sp>
        <p:nvSpPr>
          <p:cNvPr id="19" name="Punthaak 17">
            <a:extLst>
              <a:ext uri="{FF2B5EF4-FFF2-40B4-BE49-F238E27FC236}">
                <a16:creationId xmlns="" xmlns:a16="http://schemas.microsoft.com/office/drawing/2014/main" id="{477A55DD-A288-401A-9377-9F56F6919B29}"/>
              </a:ext>
            </a:extLst>
          </p:cNvPr>
          <p:cNvSpPr/>
          <p:nvPr/>
        </p:nvSpPr>
        <p:spPr>
          <a:xfrm>
            <a:off x="3902472" y="6093296"/>
            <a:ext cx="1476888" cy="514150"/>
          </a:xfrm>
          <a:prstGeom prst="chevron">
            <a:avLst/>
          </a:prstGeom>
          <a:solidFill>
            <a:schemeClr val="bg1"/>
          </a:solidFill>
          <a:ln>
            <a:solidFill>
              <a:schemeClr val="accent2"/>
            </a:solidFill>
          </a:ln>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nchor="ctr"/>
          <a:lstStyle/>
          <a:p>
            <a:r>
              <a:rPr lang="nl-NL" sz="1687" dirty="0">
                <a:solidFill>
                  <a:srgbClr val="FFFFFF"/>
                </a:solidFill>
              </a:rPr>
              <a:t>Improve</a:t>
            </a:r>
          </a:p>
        </p:txBody>
      </p:sp>
      <p:sp>
        <p:nvSpPr>
          <p:cNvPr id="20" name="Punthaak 18">
            <a:extLst>
              <a:ext uri="{FF2B5EF4-FFF2-40B4-BE49-F238E27FC236}">
                <a16:creationId xmlns="" xmlns:a16="http://schemas.microsoft.com/office/drawing/2014/main" id="{051DD194-5CA7-47FD-B04B-A733473B400F}"/>
              </a:ext>
            </a:extLst>
          </p:cNvPr>
          <p:cNvSpPr/>
          <p:nvPr/>
        </p:nvSpPr>
        <p:spPr>
          <a:xfrm>
            <a:off x="2692348" y="6093296"/>
            <a:ext cx="1476888" cy="514150"/>
          </a:xfrm>
          <a:prstGeom prst="chevron">
            <a:avLst/>
          </a:prstGeom>
          <a:solidFill>
            <a:schemeClr val="bg1"/>
          </a:solidFill>
          <a:ln>
            <a:solidFill>
              <a:schemeClr val="accent2"/>
            </a:solidFill>
          </a:ln>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nchor="ctr"/>
          <a:lstStyle/>
          <a:p>
            <a:r>
              <a:rPr lang="nl-NL" sz="1687" dirty="0">
                <a:solidFill>
                  <a:srgbClr val="FFFFFF"/>
                </a:solidFill>
              </a:rPr>
              <a:t>Analyse</a:t>
            </a:r>
          </a:p>
        </p:txBody>
      </p:sp>
      <p:sp>
        <p:nvSpPr>
          <p:cNvPr id="21" name="Punthaak 19">
            <a:extLst>
              <a:ext uri="{FF2B5EF4-FFF2-40B4-BE49-F238E27FC236}">
                <a16:creationId xmlns="" xmlns:a16="http://schemas.microsoft.com/office/drawing/2014/main" id="{51470A46-E697-40C9-B582-0AEFE9191EBF}"/>
              </a:ext>
            </a:extLst>
          </p:cNvPr>
          <p:cNvSpPr/>
          <p:nvPr/>
        </p:nvSpPr>
        <p:spPr>
          <a:xfrm>
            <a:off x="1381134" y="6093296"/>
            <a:ext cx="1562979" cy="514150"/>
          </a:xfrm>
          <a:prstGeom prst="chevron">
            <a:avLst/>
          </a:prstGeom>
          <a:solidFill>
            <a:schemeClr val="bg1"/>
          </a:solidFill>
          <a:ln>
            <a:solidFill>
              <a:schemeClr val="accent2"/>
            </a:solidFill>
          </a:ln>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nchor="ctr"/>
          <a:lstStyle/>
          <a:p>
            <a:r>
              <a:rPr lang="nl-NL" sz="1687" dirty="0">
                <a:solidFill>
                  <a:srgbClr val="FFFFFF"/>
                </a:solidFill>
              </a:rPr>
              <a:t>Measure</a:t>
            </a:r>
          </a:p>
        </p:txBody>
      </p:sp>
      <p:sp>
        <p:nvSpPr>
          <p:cNvPr id="22" name="Vijfhoek 20">
            <a:extLst>
              <a:ext uri="{FF2B5EF4-FFF2-40B4-BE49-F238E27FC236}">
                <a16:creationId xmlns="" xmlns:a16="http://schemas.microsoft.com/office/drawing/2014/main" id="{944393FB-C1D9-4627-8F82-AE774CA45B71}"/>
              </a:ext>
            </a:extLst>
          </p:cNvPr>
          <p:cNvSpPr/>
          <p:nvPr/>
        </p:nvSpPr>
        <p:spPr>
          <a:xfrm>
            <a:off x="263352" y="6093296"/>
            <a:ext cx="1476888" cy="514150"/>
          </a:xfrm>
          <a:prstGeom prst="homePlate">
            <a:avLst/>
          </a:prstGeom>
          <a:solidFill>
            <a:srgbClr val="E6331B"/>
          </a:solidFill>
          <a:ln>
            <a:solidFill>
              <a:srgbClr val="E6331B"/>
            </a:solidFill>
          </a:ln>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nchor="ctr"/>
          <a:lstStyle/>
          <a:p>
            <a:r>
              <a:rPr lang="nl-NL" sz="1687" dirty="0">
                <a:solidFill>
                  <a:srgbClr val="FFFFFF"/>
                </a:solidFill>
              </a:rPr>
              <a:t>Define</a:t>
            </a:r>
          </a:p>
        </p:txBody>
      </p:sp>
      <p:pic>
        <p:nvPicPr>
          <p:cNvPr id="24" name="Afbeelding 23">
            <a:extLst>
              <a:ext uri="{FF2B5EF4-FFF2-40B4-BE49-F238E27FC236}">
                <a16:creationId xmlns="" xmlns:a16="http://schemas.microsoft.com/office/drawing/2014/main" id="{1B3D1F7F-1A4C-467A-AEEF-3B4ED58BAD6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5438" y="5589240"/>
            <a:ext cx="376358" cy="413872"/>
          </a:xfrm>
          <a:prstGeom prst="rect">
            <a:avLst/>
          </a:prstGeom>
        </p:spPr>
      </p:pic>
      <p:pic>
        <p:nvPicPr>
          <p:cNvPr id="25" name="Afbeelding 24">
            <a:extLst>
              <a:ext uri="{FF2B5EF4-FFF2-40B4-BE49-F238E27FC236}">
                <a16:creationId xmlns="" xmlns:a16="http://schemas.microsoft.com/office/drawing/2014/main" id="{21AD4128-C10B-46C6-AC91-94D411F78BB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65611" y="5553909"/>
            <a:ext cx="394024" cy="433300"/>
          </a:xfrm>
          <a:prstGeom prst="rect">
            <a:avLst/>
          </a:prstGeom>
        </p:spPr>
      </p:pic>
      <p:pic>
        <p:nvPicPr>
          <p:cNvPr id="26" name="Afbeelding 25" descr="Afbeelding met visitekaartje, tekst&#10;&#10;Beschrijving is gegenereerd met zeer hoge betrouwbaarheid">
            <a:extLst>
              <a:ext uri="{FF2B5EF4-FFF2-40B4-BE49-F238E27FC236}">
                <a16:creationId xmlns="" xmlns:a16="http://schemas.microsoft.com/office/drawing/2014/main" id="{D31CBC9C-2AE4-4025-A1F9-168A9C177CD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186909" y="5553909"/>
            <a:ext cx="415673" cy="433859"/>
          </a:xfrm>
          <a:prstGeom prst="rect">
            <a:avLst/>
          </a:prstGeom>
        </p:spPr>
      </p:pic>
      <p:pic>
        <p:nvPicPr>
          <p:cNvPr id="28" name="Afbeelding 27" descr="Afbeelding met tekst, visitekaartje&#10;&#10;Beschrijving is gegenereerd met hoge betrouwbaarheid">
            <a:extLst>
              <a:ext uri="{FF2B5EF4-FFF2-40B4-BE49-F238E27FC236}">
                <a16:creationId xmlns="" xmlns:a16="http://schemas.microsoft.com/office/drawing/2014/main" id="{0BFB894F-F029-411E-BCF7-67A1AC91534A}"/>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476365" y="5537491"/>
            <a:ext cx="415139" cy="433301"/>
          </a:xfrm>
          <a:prstGeom prst="rect">
            <a:avLst/>
          </a:prstGeom>
        </p:spPr>
      </p:pic>
      <p:pic>
        <p:nvPicPr>
          <p:cNvPr id="30" name="Afbeelding 29" descr="Afbeelding met teken, stoppen, buiten, tekst&#10;&#10;Beschrijving is gegenereerd met hoge betrouwbaarheid">
            <a:extLst>
              <a:ext uri="{FF2B5EF4-FFF2-40B4-BE49-F238E27FC236}">
                <a16:creationId xmlns="" xmlns:a16="http://schemas.microsoft.com/office/drawing/2014/main" id="{9C8768B8-E1D2-4051-AF13-EFD9660B999B}"/>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671442" y="5537492"/>
            <a:ext cx="389193" cy="433301"/>
          </a:xfrm>
          <a:prstGeom prst="rect">
            <a:avLst/>
          </a:prstGeom>
        </p:spPr>
      </p:pic>
    </p:spTree>
    <p:extLst>
      <p:ext uri="{BB962C8B-B14F-4D97-AF65-F5344CB8AC3E}">
        <p14:creationId xmlns:p14="http://schemas.microsoft.com/office/powerpoint/2010/main" val="13688319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7368" y="655364"/>
            <a:ext cx="8229600" cy="461665"/>
          </a:xfrm>
        </p:spPr>
        <p:txBody>
          <a:bodyPr/>
          <a:lstStyle/>
          <a:p>
            <a:r>
              <a:rPr lang="nl-NL" dirty="0" err="1"/>
              <a:t>Measure</a:t>
            </a:r>
            <a:endParaRPr lang="en-US" dirty="0"/>
          </a:p>
        </p:txBody>
      </p:sp>
      <p:pic>
        <p:nvPicPr>
          <p:cNvPr id="4" name="Afbeelding 3" descr="Afbeelding met schermafbeelding&#10;&#10;Beschrijving is gegenereerd met zeer hoge betrouwbaarheid">
            <a:extLst>
              <a:ext uri="{FF2B5EF4-FFF2-40B4-BE49-F238E27FC236}">
                <a16:creationId xmlns="" xmlns:a16="http://schemas.microsoft.com/office/drawing/2014/main" id="{9931BF3F-962F-4550-9F24-D8BDBB83F49A}"/>
              </a:ext>
            </a:extLst>
          </p:cNvPr>
          <p:cNvPicPr>
            <a:picLocks noChangeAspect="1"/>
          </p:cNvPicPr>
          <p:nvPr/>
        </p:nvPicPr>
        <p:blipFill rotWithShape="1">
          <a:blip r:embed="rId3">
            <a:extLst>
              <a:ext uri="{28A0092B-C50C-407E-A947-70E740481C1C}">
                <a14:useLocalDpi xmlns:a14="http://schemas.microsoft.com/office/drawing/2010/main" val="0"/>
              </a:ext>
            </a:extLst>
          </a:blip>
          <a:srcRect l="18697" t="33488" r="48229" b="26883"/>
          <a:stretch/>
        </p:blipFill>
        <p:spPr>
          <a:xfrm>
            <a:off x="695400" y="1861197"/>
            <a:ext cx="3572396" cy="2296540"/>
          </a:xfrm>
          <a:prstGeom prst="rect">
            <a:avLst/>
          </a:prstGeom>
        </p:spPr>
      </p:pic>
      <p:sp>
        <p:nvSpPr>
          <p:cNvPr id="8" name="Rechthoek 7">
            <a:extLst>
              <a:ext uri="{FF2B5EF4-FFF2-40B4-BE49-F238E27FC236}">
                <a16:creationId xmlns="" xmlns:a16="http://schemas.microsoft.com/office/drawing/2014/main" id="{470AAE7F-7FD2-4AB3-AB30-77CC0E8F49C9}"/>
              </a:ext>
            </a:extLst>
          </p:cNvPr>
          <p:cNvSpPr/>
          <p:nvPr/>
        </p:nvSpPr>
        <p:spPr>
          <a:xfrm>
            <a:off x="893532" y="4417367"/>
            <a:ext cx="3500388" cy="307777"/>
          </a:xfrm>
          <a:prstGeom prst="rect">
            <a:avLst/>
          </a:prstGeom>
        </p:spPr>
        <p:txBody>
          <a:bodyPr wrap="square">
            <a:spAutoFit/>
          </a:bodyPr>
          <a:lstStyle/>
          <a:p>
            <a:pPr algn="ctr"/>
            <a:r>
              <a:rPr lang="nl-NL" b="1" dirty="0" err="1"/>
              <a:t>Rendementcijfers</a:t>
            </a:r>
            <a:endParaRPr lang="en-US" b="1" dirty="0"/>
          </a:p>
        </p:txBody>
      </p:sp>
      <p:pic>
        <p:nvPicPr>
          <p:cNvPr id="9" name="Afbeelding 8">
            <a:extLst>
              <a:ext uri="{FF2B5EF4-FFF2-40B4-BE49-F238E27FC236}">
                <a16:creationId xmlns="" xmlns:a16="http://schemas.microsoft.com/office/drawing/2014/main" id="{A53DEB21-76C8-42BA-A60B-5417677B6F18}"/>
              </a:ext>
            </a:extLst>
          </p:cNvPr>
          <p:cNvPicPr>
            <a:picLocks noChangeAspect="1"/>
          </p:cNvPicPr>
          <p:nvPr/>
        </p:nvPicPr>
        <p:blipFill>
          <a:blip r:embed="rId4"/>
          <a:stretch>
            <a:fillRect/>
          </a:stretch>
        </p:blipFill>
        <p:spPr>
          <a:xfrm>
            <a:off x="4522168" y="1722557"/>
            <a:ext cx="3456384" cy="2579196"/>
          </a:xfrm>
          <a:prstGeom prst="rect">
            <a:avLst/>
          </a:prstGeom>
        </p:spPr>
      </p:pic>
      <p:sp>
        <p:nvSpPr>
          <p:cNvPr id="10" name="Rechthoek 9">
            <a:extLst>
              <a:ext uri="{FF2B5EF4-FFF2-40B4-BE49-F238E27FC236}">
                <a16:creationId xmlns="" xmlns:a16="http://schemas.microsoft.com/office/drawing/2014/main" id="{11FF9BEB-3A37-4207-A4D4-CE674E54EDE0}"/>
              </a:ext>
            </a:extLst>
          </p:cNvPr>
          <p:cNvSpPr/>
          <p:nvPr/>
        </p:nvSpPr>
        <p:spPr>
          <a:xfrm>
            <a:off x="4727848" y="4417367"/>
            <a:ext cx="3500388" cy="307777"/>
          </a:xfrm>
          <a:prstGeom prst="rect">
            <a:avLst/>
          </a:prstGeom>
        </p:spPr>
        <p:txBody>
          <a:bodyPr wrap="square">
            <a:spAutoFit/>
          </a:bodyPr>
          <a:lstStyle/>
          <a:p>
            <a:pPr algn="ctr"/>
            <a:r>
              <a:rPr lang="nl-NL" b="1" dirty="0"/>
              <a:t>Studievoortgang nominaal</a:t>
            </a:r>
            <a:endParaRPr lang="en-US" b="1" dirty="0"/>
          </a:p>
        </p:txBody>
      </p:sp>
      <p:sp>
        <p:nvSpPr>
          <p:cNvPr id="11" name="Rechthoek 10">
            <a:extLst>
              <a:ext uri="{FF2B5EF4-FFF2-40B4-BE49-F238E27FC236}">
                <a16:creationId xmlns="" xmlns:a16="http://schemas.microsoft.com/office/drawing/2014/main" id="{7DCF5352-AF8C-4378-94CB-9E68F90ED928}"/>
              </a:ext>
            </a:extLst>
          </p:cNvPr>
          <p:cNvSpPr/>
          <p:nvPr/>
        </p:nvSpPr>
        <p:spPr>
          <a:xfrm>
            <a:off x="8328248" y="4417367"/>
            <a:ext cx="3500388" cy="307777"/>
          </a:xfrm>
          <a:prstGeom prst="rect">
            <a:avLst/>
          </a:prstGeom>
        </p:spPr>
        <p:txBody>
          <a:bodyPr wrap="square">
            <a:spAutoFit/>
          </a:bodyPr>
          <a:lstStyle/>
          <a:p>
            <a:pPr algn="ctr"/>
            <a:r>
              <a:rPr lang="nl-NL" b="1" dirty="0" err="1"/>
              <a:t>Enquete</a:t>
            </a:r>
            <a:r>
              <a:rPr lang="nl-NL" b="1" dirty="0"/>
              <a:t> | interviews | klasgesprek</a:t>
            </a:r>
            <a:endParaRPr lang="en-US" b="1" dirty="0"/>
          </a:p>
        </p:txBody>
      </p:sp>
      <p:sp>
        <p:nvSpPr>
          <p:cNvPr id="23" name="Punthaak 16">
            <a:extLst>
              <a:ext uri="{FF2B5EF4-FFF2-40B4-BE49-F238E27FC236}">
                <a16:creationId xmlns="" xmlns:a16="http://schemas.microsoft.com/office/drawing/2014/main" id="{B7CD8013-E29C-444D-8FE7-CD83F4D1F089}"/>
              </a:ext>
            </a:extLst>
          </p:cNvPr>
          <p:cNvSpPr/>
          <p:nvPr/>
        </p:nvSpPr>
        <p:spPr>
          <a:xfrm>
            <a:off x="5127595" y="6093296"/>
            <a:ext cx="1476888" cy="514150"/>
          </a:xfrm>
          <a:prstGeom prst="chevron">
            <a:avLst/>
          </a:prstGeom>
          <a:solidFill>
            <a:schemeClr val="bg1"/>
          </a:solidFill>
          <a:ln>
            <a:solidFill>
              <a:schemeClr val="accent2"/>
            </a:solidFill>
          </a:ln>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nchor="ctr"/>
          <a:lstStyle/>
          <a:p>
            <a:r>
              <a:rPr lang="nl-NL" sz="1687" dirty="0">
                <a:solidFill>
                  <a:srgbClr val="FFFFFF"/>
                </a:solidFill>
              </a:rPr>
              <a:t>Control</a:t>
            </a:r>
          </a:p>
        </p:txBody>
      </p:sp>
      <p:sp>
        <p:nvSpPr>
          <p:cNvPr id="24" name="Punthaak 17">
            <a:extLst>
              <a:ext uri="{FF2B5EF4-FFF2-40B4-BE49-F238E27FC236}">
                <a16:creationId xmlns="" xmlns:a16="http://schemas.microsoft.com/office/drawing/2014/main" id="{6A7CBD8E-06D5-4931-8CF7-A0A57DE02569}"/>
              </a:ext>
            </a:extLst>
          </p:cNvPr>
          <p:cNvSpPr/>
          <p:nvPr/>
        </p:nvSpPr>
        <p:spPr>
          <a:xfrm>
            <a:off x="3902472" y="6093296"/>
            <a:ext cx="1476888" cy="514150"/>
          </a:xfrm>
          <a:prstGeom prst="chevron">
            <a:avLst/>
          </a:prstGeom>
          <a:solidFill>
            <a:schemeClr val="bg1"/>
          </a:solidFill>
          <a:ln>
            <a:solidFill>
              <a:schemeClr val="accent2"/>
            </a:solidFill>
          </a:ln>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nchor="ctr"/>
          <a:lstStyle/>
          <a:p>
            <a:r>
              <a:rPr lang="nl-NL" sz="1687" dirty="0">
                <a:solidFill>
                  <a:srgbClr val="FFFFFF"/>
                </a:solidFill>
              </a:rPr>
              <a:t>Improve</a:t>
            </a:r>
          </a:p>
        </p:txBody>
      </p:sp>
      <p:sp>
        <p:nvSpPr>
          <p:cNvPr id="25" name="Punthaak 18">
            <a:extLst>
              <a:ext uri="{FF2B5EF4-FFF2-40B4-BE49-F238E27FC236}">
                <a16:creationId xmlns="" xmlns:a16="http://schemas.microsoft.com/office/drawing/2014/main" id="{B1ECD07B-7BF8-4BF4-B76B-8AA51EA9FB79}"/>
              </a:ext>
            </a:extLst>
          </p:cNvPr>
          <p:cNvSpPr/>
          <p:nvPr/>
        </p:nvSpPr>
        <p:spPr>
          <a:xfrm>
            <a:off x="2692348" y="6093296"/>
            <a:ext cx="1476888" cy="514150"/>
          </a:xfrm>
          <a:prstGeom prst="chevron">
            <a:avLst/>
          </a:prstGeom>
          <a:solidFill>
            <a:schemeClr val="bg1"/>
          </a:solidFill>
          <a:ln>
            <a:solidFill>
              <a:schemeClr val="accent2"/>
            </a:solidFill>
          </a:ln>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nchor="ctr"/>
          <a:lstStyle/>
          <a:p>
            <a:r>
              <a:rPr lang="nl-NL" sz="1687" dirty="0">
                <a:solidFill>
                  <a:srgbClr val="FFFFFF"/>
                </a:solidFill>
              </a:rPr>
              <a:t>Analyse</a:t>
            </a:r>
          </a:p>
        </p:txBody>
      </p:sp>
      <p:sp>
        <p:nvSpPr>
          <p:cNvPr id="26" name="Punthaak 19">
            <a:extLst>
              <a:ext uri="{FF2B5EF4-FFF2-40B4-BE49-F238E27FC236}">
                <a16:creationId xmlns="" xmlns:a16="http://schemas.microsoft.com/office/drawing/2014/main" id="{50965D53-BB5B-4677-9E80-068C807DA93A}"/>
              </a:ext>
            </a:extLst>
          </p:cNvPr>
          <p:cNvSpPr/>
          <p:nvPr/>
        </p:nvSpPr>
        <p:spPr>
          <a:xfrm>
            <a:off x="1381134" y="6093296"/>
            <a:ext cx="1562979" cy="514150"/>
          </a:xfrm>
          <a:prstGeom prst="chevron">
            <a:avLst/>
          </a:prstGeom>
          <a:solidFill>
            <a:srgbClr val="E6331B"/>
          </a:solidFill>
          <a:ln>
            <a:solidFill>
              <a:schemeClr val="accent2"/>
            </a:solidFill>
          </a:ln>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nchor="ctr"/>
          <a:lstStyle/>
          <a:p>
            <a:r>
              <a:rPr lang="nl-NL" sz="1687" dirty="0">
                <a:solidFill>
                  <a:srgbClr val="FFFFFF"/>
                </a:solidFill>
              </a:rPr>
              <a:t>Measure</a:t>
            </a:r>
          </a:p>
        </p:txBody>
      </p:sp>
      <p:sp>
        <p:nvSpPr>
          <p:cNvPr id="27" name="Vijfhoek 20">
            <a:extLst>
              <a:ext uri="{FF2B5EF4-FFF2-40B4-BE49-F238E27FC236}">
                <a16:creationId xmlns="" xmlns:a16="http://schemas.microsoft.com/office/drawing/2014/main" id="{C040D08D-0A5A-4F35-937B-010C61FCA001}"/>
              </a:ext>
            </a:extLst>
          </p:cNvPr>
          <p:cNvSpPr/>
          <p:nvPr/>
        </p:nvSpPr>
        <p:spPr>
          <a:xfrm>
            <a:off x="263352" y="6093296"/>
            <a:ext cx="1476888" cy="514150"/>
          </a:xfrm>
          <a:prstGeom prst="homePlate">
            <a:avLst/>
          </a:prstGeom>
          <a:solidFill>
            <a:schemeClr val="bg1"/>
          </a:solidFill>
          <a:ln>
            <a:solidFill>
              <a:srgbClr val="E6331B"/>
            </a:solidFill>
          </a:ln>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nchor="ctr"/>
          <a:lstStyle/>
          <a:p>
            <a:r>
              <a:rPr lang="nl-NL" sz="1687" dirty="0">
                <a:solidFill>
                  <a:srgbClr val="FFFFFF"/>
                </a:solidFill>
              </a:rPr>
              <a:t>Define</a:t>
            </a:r>
          </a:p>
        </p:txBody>
      </p:sp>
      <p:pic>
        <p:nvPicPr>
          <p:cNvPr id="28" name="Afbeelding 27">
            <a:extLst>
              <a:ext uri="{FF2B5EF4-FFF2-40B4-BE49-F238E27FC236}">
                <a16:creationId xmlns="" xmlns:a16="http://schemas.microsoft.com/office/drawing/2014/main" id="{54342620-65B2-4833-AA41-FD4036296A1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25438" y="5589240"/>
            <a:ext cx="376358" cy="413872"/>
          </a:xfrm>
          <a:prstGeom prst="rect">
            <a:avLst/>
          </a:prstGeom>
        </p:spPr>
      </p:pic>
      <p:pic>
        <p:nvPicPr>
          <p:cNvPr id="29" name="Afbeelding 28">
            <a:extLst>
              <a:ext uri="{FF2B5EF4-FFF2-40B4-BE49-F238E27FC236}">
                <a16:creationId xmlns="" xmlns:a16="http://schemas.microsoft.com/office/drawing/2014/main" id="{FFA94D15-3C15-47C9-8D46-5DF1788A1576}"/>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965611" y="5553909"/>
            <a:ext cx="394024" cy="433300"/>
          </a:xfrm>
          <a:prstGeom prst="rect">
            <a:avLst/>
          </a:prstGeom>
        </p:spPr>
      </p:pic>
      <p:pic>
        <p:nvPicPr>
          <p:cNvPr id="30" name="Afbeelding 29" descr="Afbeelding met visitekaartje, tekst&#10;&#10;Beschrijving is gegenereerd met zeer hoge betrouwbaarheid">
            <a:extLst>
              <a:ext uri="{FF2B5EF4-FFF2-40B4-BE49-F238E27FC236}">
                <a16:creationId xmlns="" xmlns:a16="http://schemas.microsoft.com/office/drawing/2014/main" id="{6928DF51-3A87-4C52-A624-ABF904C3EB61}"/>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186909" y="5553909"/>
            <a:ext cx="415673" cy="433859"/>
          </a:xfrm>
          <a:prstGeom prst="rect">
            <a:avLst/>
          </a:prstGeom>
        </p:spPr>
      </p:pic>
      <p:pic>
        <p:nvPicPr>
          <p:cNvPr id="31" name="Afbeelding 30" descr="Afbeelding met tekst, visitekaartje&#10;&#10;Beschrijving is gegenereerd met hoge betrouwbaarheid">
            <a:extLst>
              <a:ext uri="{FF2B5EF4-FFF2-40B4-BE49-F238E27FC236}">
                <a16:creationId xmlns="" xmlns:a16="http://schemas.microsoft.com/office/drawing/2014/main" id="{28274C59-96F1-4970-9A37-87A6DC193340}"/>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476365" y="5537491"/>
            <a:ext cx="415139" cy="433301"/>
          </a:xfrm>
          <a:prstGeom prst="rect">
            <a:avLst/>
          </a:prstGeom>
        </p:spPr>
      </p:pic>
      <p:pic>
        <p:nvPicPr>
          <p:cNvPr id="32" name="Afbeelding 31" descr="Afbeelding met teken, stoppen, buiten, tekst&#10;&#10;Beschrijving is gegenereerd met hoge betrouwbaarheid">
            <a:extLst>
              <a:ext uri="{FF2B5EF4-FFF2-40B4-BE49-F238E27FC236}">
                <a16:creationId xmlns="" xmlns:a16="http://schemas.microsoft.com/office/drawing/2014/main" id="{AFA3EEEF-1015-4883-92EB-5B696BC6A92D}"/>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5671442" y="5537492"/>
            <a:ext cx="389193" cy="433301"/>
          </a:xfrm>
          <a:prstGeom prst="rect">
            <a:avLst/>
          </a:prstGeom>
        </p:spPr>
      </p:pic>
      <p:pic>
        <p:nvPicPr>
          <p:cNvPr id="19" name="Afbeelding 18">
            <a:extLst>
              <a:ext uri="{FF2B5EF4-FFF2-40B4-BE49-F238E27FC236}">
                <a16:creationId xmlns="" xmlns:a16="http://schemas.microsoft.com/office/drawing/2014/main" id="{5D7F9AF4-01E4-4592-B5E8-04FA2973697E}"/>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9192344" y="1896920"/>
            <a:ext cx="1816264" cy="1997308"/>
          </a:xfrm>
          <a:prstGeom prst="rect">
            <a:avLst/>
          </a:prstGeom>
        </p:spPr>
      </p:pic>
    </p:spTree>
    <p:extLst>
      <p:ext uri="{BB962C8B-B14F-4D97-AF65-F5344CB8AC3E}">
        <p14:creationId xmlns:p14="http://schemas.microsoft.com/office/powerpoint/2010/main" val="597464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hthoek 7">
            <a:extLst>
              <a:ext uri="{FF2B5EF4-FFF2-40B4-BE49-F238E27FC236}">
                <a16:creationId xmlns="" xmlns:a16="http://schemas.microsoft.com/office/drawing/2014/main" id="{72E8A008-B82B-4A84-A466-743EC0B983D3}"/>
              </a:ext>
            </a:extLst>
          </p:cNvPr>
          <p:cNvSpPr/>
          <p:nvPr/>
        </p:nvSpPr>
        <p:spPr>
          <a:xfrm>
            <a:off x="2692348" y="2865130"/>
            <a:ext cx="7488832" cy="707886"/>
          </a:xfrm>
          <a:prstGeom prst="rect">
            <a:avLst/>
          </a:prstGeom>
        </p:spPr>
        <p:txBody>
          <a:bodyPr wrap="square">
            <a:spAutoFit/>
          </a:bodyPr>
          <a:lstStyle/>
          <a:p>
            <a:r>
              <a:rPr lang="nl-NL" sz="4000" b="1" baseline="30000" dirty="0">
                <a:solidFill>
                  <a:srgbClr val="808080"/>
                </a:solidFill>
                <a:latin typeface="Open Sans" panose="020B0606030504020204" pitchFamily="34" charset="0"/>
              </a:rPr>
              <a:t>STEL DE KERN VAN HET PROBLEEM VAST</a:t>
            </a:r>
            <a:endParaRPr lang="nl-NL" sz="4000" dirty="0"/>
          </a:p>
        </p:txBody>
      </p:sp>
      <p:sp>
        <p:nvSpPr>
          <p:cNvPr id="23" name="Punthaak 16">
            <a:extLst>
              <a:ext uri="{FF2B5EF4-FFF2-40B4-BE49-F238E27FC236}">
                <a16:creationId xmlns="" xmlns:a16="http://schemas.microsoft.com/office/drawing/2014/main" id="{06D16606-1B73-4D65-AEA4-6FEBE96E0BAC}"/>
              </a:ext>
            </a:extLst>
          </p:cNvPr>
          <p:cNvSpPr/>
          <p:nvPr/>
        </p:nvSpPr>
        <p:spPr>
          <a:xfrm>
            <a:off x="5127595" y="6093296"/>
            <a:ext cx="1476888" cy="514150"/>
          </a:xfrm>
          <a:prstGeom prst="chevron">
            <a:avLst/>
          </a:prstGeom>
          <a:solidFill>
            <a:schemeClr val="bg1"/>
          </a:solidFill>
          <a:ln>
            <a:solidFill>
              <a:schemeClr val="accent2"/>
            </a:solidFill>
          </a:ln>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nchor="ctr"/>
          <a:lstStyle/>
          <a:p>
            <a:r>
              <a:rPr lang="nl-NL" sz="1687" dirty="0">
                <a:solidFill>
                  <a:srgbClr val="FFFFFF"/>
                </a:solidFill>
              </a:rPr>
              <a:t>Control</a:t>
            </a:r>
          </a:p>
        </p:txBody>
      </p:sp>
      <p:sp>
        <p:nvSpPr>
          <p:cNvPr id="24" name="Punthaak 17">
            <a:extLst>
              <a:ext uri="{FF2B5EF4-FFF2-40B4-BE49-F238E27FC236}">
                <a16:creationId xmlns="" xmlns:a16="http://schemas.microsoft.com/office/drawing/2014/main" id="{4FDA1180-222F-4384-90F0-81F125D14795}"/>
              </a:ext>
            </a:extLst>
          </p:cNvPr>
          <p:cNvSpPr/>
          <p:nvPr/>
        </p:nvSpPr>
        <p:spPr>
          <a:xfrm>
            <a:off x="3902472" y="6093296"/>
            <a:ext cx="1476888" cy="514150"/>
          </a:xfrm>
          <a:prstGeom prst="chevron">
            <a:avLst/>
          </a:prstGeom>
          <a:solidFill>
            <a:schemeClr val="bg1"/>
          </a:solidFill>
          <a:ln>
            <a:solidFill>
              <a:schemeClr val="accent2"/>
            </a:solidFill>
          </a:ln>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nchor="ctr"/>
          <a:lstStyle/>
          <a:p>
            <a:r>
              <a:rPr lang="nl-NL" sz="1687" dirty="0">
                <a:solidFill>
                  <a:srgbClr val="FFFFFF"/>
                </a:solidFill>
              </a:rPr>
              <a:t>Improve</a:t>
            </a:r>
          </a:p>
        </p:txBody>
      </p:sp>
      <p:sp>
        <p:nvSpPr>
          <p:cNvPr id="25" name="Punthaak 18">
            <a:extLst>
              <a:ext uri="{FF2B5EF4-FFF2-40B4-BE49-F238E27FC236}">
                <a16:creationId xmlns="" xmlns:a16="http://schemas.microsoft.com/office/drawing/2014/main" id="{81BA4236-C6B9-4387-BBBC-DB158611A758}"/>
              </a:ext>
            </a:extLst>
          </p:cNvPr>
          <p:cNvSpPr/>
          <p:nvPr/>
        </p:nvSpPr>
        <p:spPr>
          <a:xfrm>
            <a:off x="2692348" y="6093296"/>
            <a:ext cx="1476888" cy="514150"/>
          </a:xfrm>
          <a:prstGeom prst="chevron">
            <a:avLst/>
          </a:prstGeom>
          <a:solidFill>
            <a:srgbClr val="E6331B"/>
          </a:solidFill>
          <a:ln>
            <a:solidFill>
              <a:schemeClr val="accent2"/>
            </a:solidFill>
          </a:ln>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nchor="ctr"/>
          <a:lstStyle/>
          <a:p>
            <a:r>
              <a:rPr lang="nl-NL" sz="1687" dirty="0">
                <a:solidFill>
                  <a:srgbClr val="FFFFFF"/>
                </a:solidFill>
              </a:rPr>
              <a:t>Analyse</a:t>
            </a:r>
          </a:p>
        </p:txBody>
      </p:sp>
      <p:sp>
        <p:nvSpPr>
          <p:cNvPr id="26" name="Punthaak 19">
            <a:extLst>
              <a:ext uri="{FF2B5EF4-FFF2-40B4-BE49-F238E27FC236}">
                <a16:creationId xmlns="" xmlns:a16="http://schemas.microsoft.com/office/drawing/2014/main" id="{47474AFF-7EFB-4637-B1F9-BA87CC9E7E28}"/>
              </a:ext>
            </a:extLst>
          </p:cNvPr>
          <p:cNvSpPr/>
          <p:nvPr/>
        </p:nvSpPr>
        <p:spPr>
          <a:xfrm>
            <a:off x="1381134" y="6093296"/>
            <a:ext cx="1562979" cy="514150"/>
          </a:xfrm>
          <a:prstGeom prst="chevron">
            <a:avLst/>
          </a:prstGeom>
          <a:solidFill>
            <a:schemeClr val="bg1"/>
          </a:solidFill>
          <a:ln>
            <a:solidFill>
              <a:schemeClr val="accent2"/>
            </a:solidFill>
          </a:ln>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nchor="ctr"/>
          <a:lstStyle/>
          <a:p>
            <a:r>
              <a:rPr lang="nl-NL" sz="1687" dirty="0">
                <a:solidFill>
                  <a:srgbClr val="FFFFFF"/>
                </a:solidFill>
              </a:rPr>
              <a:t>Measure</a:t>
            </a:r>
          </a:p>
        </p:txBody>
      </p:sp>
      <p:sp>
        <p:nvSpPr>
          <p:cNvPr id="27" name="Vijfhoek 20">
            <a:extLst>
              <a:ext uri="{FF2B5EF4-FFF2-40B4-BE49-F238E27FC236}">
                <a16:creationId xmlns="" xmlns:a16="http://schemas.microsoft.com/office/drawing/2014/main" id="{BFB1EC8F-3665-4E89-A721-B1DE8CE66744}"/>
              </a:ext>
            </a:extLst>
          </p:cNvPr>
          <p:cNvSpPr/>
          <p:nvPr/>
        </p:nvSpPr>
        <p:spPr>
          <a:xfrm>
            <a:off x="263352" y="6093296"/>
            <a:ext cx="1476888" cy="514150"/>
          </a:xfrm>
          <a:prstGeom prst="homePlate">
            <a:avLst/>
          </a:prstGeom>
          <a:solidFill>
            <a:schemeClr val="bg1"/>
          </a:solidFill>
          <a:ln>
            <a:solidFill>
              <a:srgbClr val="E6331B"/>
            </a:solidFill>
          </a:ln>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nchor="ctr"/>
          <a:lstStyle/>
          <a:p>
            <a:r>
              <a:rPr lang="nl-NL" sz="1687" dirty="0">
                <a:solidFill>
                  <a:srgbClr val="FFFFFF"/>
                </a:solidFill>
              </a:rPr>
              <a:t>Define</a:t>
            </a:r>
          </a:p>
        </p:txBody>
      </p:sp>
      <p:pic>
        <p:nvPicPr>
          <p:cNvPr id="28" name="Afbeelding 27">
            <a:extLst>
              <a:ext uri="{FF2B5EF4-FFF2-40B4-BE49-F238E27FC236}">
                <a16:creationId xmlns="" xmlns:a16="http://schemas.microsoft.com/office/drawing/2014/main" id="{D9AC1396-5A2A-4160-85A6-F088224EE3E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5438" y="5589240"/>
            <a:ext cx="376358" cy="413872"/>
          </a:xfrm>
          <a:prstGeom prst="rect">
            <a:avLst/>
          </a:prstGeom>
        </p:spPr>
      </p:pic>
      <p:pic>
        <p:nvPicPr>
          <p:cNvPr id="29" name="Afbeelding 28">
            <a:extLst>
              <a:ext uri="{FF2B5EF4-FFF2-40B4-BE49-F238E27FC236}">
                <a16:creationId xmlns="" xmlns:a16="http://schemas.microsoft.com/office/drawing/2014/main" id="{84AB41B3-84C7-47DC-AE9D-88113B72E45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65611" y="5553909"/>
            <a:ext cx="394024" cy="433300"/>
          </a:xfrm>
          <a:prstGeom prst="rect">
            <a:avLst/>
          </a:prstGeom>
        </p:spPr>
      </p:pic>
      <p:pic>
        <p:nvPicPr>
          <p:cNvPr id="30" name="Afbeelding 29" descr="Afbeelding met visitekaartje, tekst&#10;&#10;Beschrijving is gegenereerd met zeer hoge betrouwbaarheid">
            <a:extLst>
              <a:ext uri="{FF2B5EF4-FFF2-40B4-BE49-F238E27FC236}">
                <a16:creationId xmlns="" xmlns:a16="http://schemas.microsoft.com/office/drawing/2014/main" id="{AE82B198-D4D7-4DED-B97F-B3BC4FFED10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186909" y="5553909"/>
            <a:ext cx="415673" cy="433859"/>
          </a:xfrm>
          <a:prstGeom prst="rect">
            <a:avLst/>
          </a:prstGeom>
        </p:spPr>
      </p:pic>
      <p:pic>
        <p:nvPicPr>
          <p:cNvPr id="31" name="Afbeelding 30" descr="Afbeelding met tekst, visitekaartje&#10;&#10;Beschrijving is gegenereerd met hoge betrouwbaarheid">
            <a:extLst>
              <a:ext uri="{FF2B5EF4-FFF2-40B4-BE49-F238E27FC236}">
                <a16:creationId xmlns="" xmlns:a16="http://schemas.microsoft.com/office/drawing/2014/main" id="{CDDA9C2C-8F66-45C1-815C-52F81292E934}"/>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476365" y="5537491"/>
            <a:ext cx="415139" cy="433301"/>
          </a:xfrm>
          <a:prstGeom prst="rect">
            <a:avLst/>
          </a:prstGeom>
        </p:spPr>
      </p:pic>
      <p:pic>
        <p:nvPicPr>
          <p:cNvPr id="32" name="Afbeelding 31" descr="Afbeelding met teken, stoppen, buiten, tekst&#10;&#10;Beschrijving is gegenereerd met hoge betrouwbaarheid">
            <a:extLst>
              <a:ext uri="{FF2B5EF4-FFF2-40B4-BE49-F238E27FC236}">
                <a16:creationId xmlns="" xmlns:a16="http://schemas.microsoft.com/office/drawing/2014/main" id="{B9115810-667A-41F5-8049-AEB8C72A30E5}"/>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671442" y="5537492"/>
            <a:ext cx="389193" cy="433301"/>
          </a:xfrm>
          <a:prstGeom prst="rect">
            <a:avLst/>
          </a:prstGeom>
        </p:spPr>
      </p:pic>
      <p:pic>
        <p:nvPicPr>
          <p:cNvPr id="34" name="Afbeelding 33" descr="Afbeelding met visitekaartje, tekst&#10;&#10;Beschrijving is gegenereerd met zeer hoge betrouwbaarheid">
            <a:extLst>
              <a:ext uri="{FF2B5EF4-FFF2-40B4-BE49-F238E27FC236}">
                <a16:creationId xmlns="" xmlns:a16="http://schemas.microsoft.com/office/drawing/2014/main" id="{4A9A39CE-603D-486E-9601-C79F3696DD09}"/>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351319" y="2509550"/>
            <a:ext cx="1092466" cy="1140262"/>
          </a:xfrm>
          <a:prstGeom prst="rect">
            <a:avLst/>
          </a:prstGeom>
        </p:spPr>
      </p:pic>
      <p:sp>
        <p:nvSpPr>
          <p:cNvPr id="35" name="Tekstvak 25">
            <a:extLst>
              <a:ext uri="{FF2B5EF4-FFF2-40B4-BE49-F238E27FC236}">
                <a16:creationId xmlns="" xmlns:a16="http://schemas.microsoft.com/office/drawing/2014/main" id="{6CC856C9-A0D2-493E-925C-36DD91DF0963}"/>
              </a:ext>
            </a:extLst>
          </p:cNvPr>
          <p:cNvSpPr txBox="1"/>
          <p:nvPr/>
        </p:nvSpPr>
        <p:spPr>
          <a:xfrm>
            <a:off x="2761487" y="2640889"/>
            <a:ext cx="2918658" cy="243785"/>
          </a:xfrm>
          <a:prstGeom prst="rect">
            <a:avLst/>
          </a:prstGeom>
          <a:noFill/>
        </p:spPr>
        <p:txBody>
          <a:bodyPr wrap="square" rtlCol="0">
            <a:spAutoFit/>
          </a:bodyPr>
          <a:lstStyle/>
          <a:p>
            <a:r>
              <a:rPr lang="nl-NL" sz="984" dirty="0">
                <a:solidFill>
                  <a:schemeClr val="tx2"/>
                </a:solidFill>
              </a:rPr>
              <a:t>Identificeren oorzaken | Prioriteren</a:t>
            </a:r>
          </a:p>
        </p:txBody>
      </p:sp>
    </p:spTree>
    <p:extLst>
      <p:ext uri="{BB962C8B-B14F-4D97-AF65-F5344CB8AC3E}">
        <p14:creationId xmlns:p14="http://schemas.microsoft.com/office/powerpoint/2010/main" val="36775775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hthoek 7">
            <a:extLst>
              <a:ext uri="{FF2B5EF4-FFF2-40B4-BE49-F238E27FC236}">
                <a16:creationId xmlns="" xmlns:a16="http://schemas.microsoft.com/office/drawing/2014/main" id="{72E8A008-B82B-4A84-A466-743EC0B983D3}"/>
              </a:ext>
            </a:extLst>
          </p:cNvPr>
          <p:cNvSpPr/>
          <p:nvPr/>
        </p:nvSpPr>
        <p:spPr>
          <a:xfrm>
            <a:off x="2692348" y="2865130"/>
            <a:ext cx="7488832" cy="707886"/>
          </a:xfrm>
          <a:prstGeom prst="rect">
            <a:avLst/>
          </a:prstGeom>
        </p:spPr>
        <p:txBody>
          <a:bodyPr wrap="square">
            <a:spAutoFit/>
          </a:bodyPr>
          <a:lstStyle/>
          <a:p>
            <a:r>
              <a:rPr lang="nl-NL" sz="4000" b="1" baseline="30000" dirty="0">
                <a:solidFill>
                  <a:srgbClr val="808080"/>
                </a:solidFill>
                <a:latin typeface="Open Sans" panose="020B0606030504020204" pitchFamily="34" charset="0"/>
              </a:rPr>
              <a:t>Visgraat!!</a:t>
            </a:r>
            <a:endParaRPr lang="nl-NL" sz="4000" dirty="0"/>
          </a:p>
        </p:txBody>
      </p:sp>
      <p:sp>
        <p:nvSpPr>
          <p:cNvPr id="23" name="Punthaak 16">
            <a:extLst>
              <a:ext uri="{FF2B5EF4-FFF2-40B4-BE49-F238E27FC236}">
                <a16:creationId xmlns="" xmlns:a16="http://schemas.microsoft.com/office/drawing/2014/main" id="{06D16606-1B73-4D65-AEA4-6FEBE96E0BAC}"/>
              </a:ext>
            </a:extLst>
          </p:cNvPr>
          <p:cNvSpPr/>
          <p:nvPr/>
        </p:nvSpPr>
        <p:spPr>
          <a:xfrm>
            <a:off x="5127595" y="6093296"/>
            <a:ext cx="1476888" cy="514150"/>
          </a:xfrm>
          <a:prstGeom prst="chevron">
            <a:avLst/>
          </a:prstGeom>
          <a:solidFill>
            <a:schemeClr val="bg1"/>
          </a:solidFill>
          <a:ln>
            <a:solidFill>
              <a:schemeClr val="accent2"/>
            </a:solidFill>
          </a:ln>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nchor="ctr"/>
          <a:lstStyle/>
          <a:p>
            <a:r>
              <a:rPr lang="nl-NL" sz="1687" dirty="0">
                <a:solidFill>
                  <a:srgbClr val="FFFFFF"/>
                </a:solidFill>
              </a:rPr>
              <a:t>Control</a:t>
            </a:r>
          </a:p>
        </p:txBody>
      </p:sp>
      <p:sp>
        <p:nvSpPr>
          <p:cNvPr id="24" name="Punthaak 17">
            <a:extLst>
              <a:ext uri="{FF2B5EF4-FFF2-40B4-BE49-F238E27FC236}">
                <a16:creationId xmlns="" xmlns:a16="http://schemas.microsoft.com/office/drawing/2014/main" id="{4FDA1180-222F-4384-90F0-81F125D14795}"/>
              </a:ext>
            </a:extLst>
          </p:cNvPr>
          <p:cNvSpPr/>
          <p:nvPr/>
        </p:nvSpPr>
        <p:spPr>
          <a:xfrm>
            <a:off x="3902472" y="6093296"/>
            <a:ext cx="1476888" cy="514150"/>
          </a:xfrm>
          <a:prstGeom prst="chevron">
            <a:avLst/>
          </a:prstGeom>
          <a:solidFill>
            <a:schemeClr val="bg1"/>
          </a:solidFill>
          <a:ln>
            <a:solidFill>
              <a:schemeClr val="accent2"/>
            </a:solidFill>
          </a:ln>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nchor="ctr"/>
          <a:lstStyle/>
          <a:p>
            <a:r>
              <a:rPr lang="nl-NL" sz="1687" dirty="0">
                <a:solidFill>
                  <a:srgbClr val="FFFFFF"/>
                </a:solidFill>
              </a:rPr>
              <a:t>Improve</a:t>
            </a:r>
          </a:p>
        </p:txBody>
      </p:sp>
      <p:sp>
        <p:nvSpPr>
          <p:cNvPr id="25" name="Punthaak 18">
            <a:extLst>
              <a:ext uri="{FF2B5EF4-FFF2-40B4-BE49-F238E27FC236}">
                <a16:creationId xmlns="" xmlns:a16="http://schemas.microsoft.com/office/drawing/2014/main" id="{81BA4236-C6B9-4387-BBBC-DB158611A758}"/>
              </a:ext>
            </a:extLst>
          </p:cNvPr>
          <p:cNvSpPr/>
          <p:nvPr/>
        </p:nvSpPr>
        <p:spPr>
          <a:xfrm>
            <a:off x="2692348" y="6093296"/>
            <a:ext cx="1476888" cy="514150"/>
          </a:xfrm>
          <a:prstGeom prst="chevron">
            <a:avLst/>
          </a:prstGeom>
          <a:solidFill>
            <a:srgbClr val="E6331B"/>
          </a:solidFill>
          <a:ln>
            <a:solidFill>
              <a:schemeClr val="accent2"/>
            </a:solidFill>
          </a:ln>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nchor="ctr"/>
          <a:lstStyle/>
          <a:p>
            <a:r>
              <a:rPr lang="nl-NL" sz="1687" dirty="0">
                <a:solidFill>
                  <a:srgbClr val="FFFFFF"/>
                </a:solidFill>
              </a:rPr>
              <a:t>Analyse</a:t>
            </a:r>
          </a:p>
        </p:txBody>
      </p:sp>
      <p:sp>
        <p:nvSpPr>
          <p:cNvPr id="26" name="Punthaak 19">
            <a:extLst>
              <a:ext uri="{FF2B5EF4-FFF2-40B4-BE49-F238E27FC236}">
                <a16:creationId xmlns="" xmlns:a16="http://schemas.microsoft.com/office/drawing/2014/main" id="{47474AFF-7EFB-4637-B1F9-BA87CC9E7E28}"/>
              </a:ext>
            </a:extLst>
          </p:cNvPr>
          <p:cNvSpPr/>
          <p:nvPr/>
        </p:nvSpPr>
        <p:spPr>
          <a:xfrm>
            <a:off x="1381134" y="6093296"/>
            <a:ext cx="1562979" cy="514150"/>
          </a:xfrm>
          <a:prstGeom prst="chevron">
            <a:avLst/>
          </a:prstGeom>
          <a:solidFill>
            <a:schemeClr val="bg1"/>
          </a:solidFill>
          <a:ln>
            <a:solidFill>
              <a:schemeClr val="accent2"/>
            </a:solidFill>
          </a:ln>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nchor="ctr"/>
          <a:lstStyle/>
          <a:p>
            <a:r>
              <a:rPr lang="nl-NL" sz="1687" dirty="0">
                <a:solidFill>
                  <a:srgbClr val="FFFFFF"/>
                </a:solidFill>
              </a:rPr>
              <a:t>Measure</a:t>
            </a:r>
          </a:p>
        </p:txBody>
      </p:sp>
      <p:sp>
        <p:nvSpPr>
          <p:cNvPr id="27" name="Vijfhoek 20">
            <a:extLst>
              <a:ext uri="{FF2B5EF4-FFF2-40B4-BE49-F238E27FC236}">
                <a16:creationId xmlns="" xmlns:a16="http://schemas.microsoft.com/office/drawing/2014/main" id="{BFB1EC8F-3665-4E89-A721-B1DE8CE66744}"/>
              </a:ext>
            </a:extLst>
          </p:cNvPr>
          <p:cNvSpPr/>
          <p:nvPr/>
        </p:nvSpPr>
        <p:spPr>
          <a:xfrm>
            <a:off x="263352" y="6093296"/>
            <a:ext cx="1476888" cy="514150"/>
          </a:xfrm>
          <a:prstGeom prst="homePlate">
            <a:avLst/>
          </a:prstGeom>
          <a:solidFill>
            <a:schemeClr val="bg1"/>
          </a:solidFill>
          <a:ln>
            <a:solidFill>
              <a:srgbClr val="E6331B"/>
            </a:solidFill>
          </a:ln>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nchor="ctr"/>
          <a:lstStyle/>
          <a:p>
            <a:r>
              <a:rPr lang="nl-NL" sz="1687" dirty="0">
                <a:solidFill>
                  <a:srgbClr val="FFFFFF"/>
                </a:solidFill>
              </a:rPr>
              <a:t>Define</a:t>
            </a:r>
          </a:p>
        </p:txBody>
      </p:sp>
      <p:pic>
        <p:nvPicPr>
          <p:cNvPr id="28" name="Afbeelding 27">
            <a:extLst>
              <a:ext uri="{FF2B5EF4-FFF2-40B4-BE49-F238E27FC236}">
                <a16:creationId xmlns="" xmlns:a16="http://schemas.microsoft.com/office/drawing/2014/main" id="{D9AC1396-5A2A-4160-85A6-F088224EE3E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5438" y="5589240"/>
            <a:ext cx="376358" cy="413872"/>
          </a:xfrm>
          <a:prstGeom prst="rect">
            <a:avLst/>
          </a:prstGeom>
        </p:spPr>
      </p:pic>
      <p:pic>
        <p:nvPicPr>
          <p:cNvPr id="29" name="Afbeelding 28">
            <a:extLst>
              <a:ext uri="{FF2B5EF4-FFF2-40B4-BE49-F238E27FC236}">
                <a16:creationId xmlns="" xmlns:a16="http://schemas.microsoft.com/office/drawing/2014/main" id="{84AB41B3-84C7-47DC-AE9D-88113B72E45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65611" y="5553909"/>
            <a:ext cx="394024" cy="433300"/>
          </a:xfrm>
          <a:prstGeom prst="rect">
            <a:avLst/>
          </a:prstGeom>
        </p:spPr>
      </p:pic>
      <p:pic>
        <p:nvPicPr>
          <p:cNvPr id="30" name="Afbeelding 29" descr="Afbeelding met visitekaartje, tekst&#10;&#10;Beschrijving is gegenereerd met zeer hoge betrouwbaarheid">
            <a:extLst>
              <a:ext uri="{FF2B5EF4-FFF2-40B4-BE49-F238E27FC236}">
                <a16:creationId xmlns="" xmlns:a16="http://schemas.microsoft.com/office/drawing/2014/main" id="{AE82B198-D4D7-4DED-B97F-B3BC4FFED10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186909" y="5553909"/>
            <a:ext cx="415673" cy="433859"/>
          </a:xfrm>
          <a:prstGeom prst="rect">
            <a:avLst/>
          </a:prstGeom>
        </p:spPr>
      </p:pic>
      <p:pic>
        <p:nvPicPr>
          <p:cNvPr id="31" name="Afbeelding 30" descr="Afbeelding met tekst, visitekaartje&#10;&#10;Beschrijving is gegenereerd met hoge betrouwbaarheid">
            <a:extLst>
              <a:ext uri="{FF2B5EF4-FFF2-40B4-BE49-F238E27FC236}">
                <a16:creationId xmlns="" xmlns:a16="http://schemas.microsoft.com/office/drawing/2014/main" id="{CDDA9C2C-8F66-45C1-815C-52F81292E934}"/>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476365" y="5537491"/>
            <a:ext cx="415139" cy="433301"/>
          </a:xfrm>
          <a:prstGeom prst="rect">
            <a:avLst/>
          </a:prstGeom>
        </p:spPr>
      </p:pic>
      <p:pic>
        <p:nvPicPr>
          <p:cNvPr id="32" name="Afbeelding 31" descr="Afbeelding met teken, stoppen, buiten, tekst&#10;&#10;Beschrijving is gegenereerd met hoge betrouwbaarheid">
            <a:extLst>
              <a:ext uri="{FF2B5EF4-FFF2-40B4-BE49-F238E27FC236}">
                <a16:creationId xmlns="" xmlns:a16="http://schemas.microsoft.com/office/drawing/2014/main" id="{B9115810-667A-41F5-8049-AEB8C72A30E5}"/>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671442" y="5537492"/>
            <a:ext cx="389193" cy="433301"/>
          </a:xfrm>
          <a:prstGeom prst="rect">
            <a:avLst/>
          </a:prstGeom>
        </p:spPr>
      </p:pic>
      <p:pic>
        <p:nvPicPr>
          <p:cNvPr id="34" name="Afbeelding 33" descr="Afbeelding met visitekaartje, tekst&#10;&#10;Beschrijving is gegenereerd met zeer hoge betrouwbaarheid">
            <a:extLst>
              <a:ext uri="{FF2B5EF4-FFF2-40B4-BE49-F238E27FC236}">
                <a16:creationId xmlns="" xmlns:a16="http://schemas.microsoft.com/office/drawing/2014/main" id="{4A9A39CE-603D-486E-9601-C79F3696DD09}"/>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351319" y="2509550"/>
            <a:ext cx="1092466" cy="1140262"/>
          </a:xfrm>
          <a:prstGeom prst="rect">
            <a:avLst/>
          </a:prstGeom>
        </p:spPr>
      </p:pic>
      <p:sp>
        <p:nvSpPr>
          <p:cNvPr id="35" name="Tekstvak 25">
            <a:extLst>
              <a:ext uri="{FF2B5EF4-FFF2-40B4-BE49-F238E27FC236}">
                <a16:creationId xmlns="" xmlns:a16="http://schemas.microsoft.com/office/drawing/2014/main" id="{6CC856C9-A0D2-493E-925C-36DD91DF0963}"/>
              </a:ext>
            </a:extLst>
          </p:cNvPr>
          <p:cNvSpPr txBox="1"/>
          <p:nvPr/>
        </p:nvSpPr>
        <p:spPr>
          <a:xfrm>
            <a:off x="2761487" y="2640889"/>
            <a:ext cx="2918658" cy="243785"/>
          </a:xfrm>
          <a:prstGeom prst="rect">
            <a:avLst/>
          </a:prstGeom>
          <a:noFill/>
        </p:spPr>
        <p:txBody>
          <a:bodyPr wrap="square" rtlCol="0">
            <a:spAutoFit/>
          </a:bodyPr>
          <a:lstStyle/>
          <a:p>
            <a:r>
              <a:rPr lang="nl-NL" sz="984" dirty="0">
                <a:solidFill>
                  <a:schemeClr val="tx2"/>
                </a:solidFill>
              </a:rPr>
              <a:t>Identificeren oorzaken | Prioriteren</a:t>
            </a:r>
          </a:p>
        </p:txBody>
      </p:sp>
      <p:pic>
        <p:nvPicPr>
          <p:cNvPr id="1026" name="Picture 2" descr="http://www.creatiefdenken.com/fig/visgraatdiagram.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436764" y="1979054"/>
            <a:ext cx="5400603" cy="24800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586548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chthoek 19">
            <a:extLst>
              <a:ext uri="{FF2B5EF4-FFF2-40B4-BE49-F238E27FC236}">
                <a16:creationId xmlns="" xmlns:a16="http://schemas.microsoft.com/office/drawing/2014/main" id="{F4A80FFC-B8DB-4698-AD66-33E169A05AA9}"/>
              </a:ext>
            </a:extLst>
          </p:cNvPr>
          <p:cNvSpPr/>
          <p:nvPr/>
        </p:nvSpPr>
        <p:spPr>
          <a:xfrm>
            <a:off x="2692348" y="2564904"/>
            <a:ext cx="7551084" cy="707886"/>
          </a:xfrm>
          <a:prstGeom prst="rect">
            <a:avLst/>
          </a:prstGeom>
        </p:spPr>
        <p:txBody>
          <a:bodyPr wrap="square">
            <a:spAutoFit/>
          </a:bodyPr>
          <a:lstStyle/>
          <a:p>
            <a:r>
              <a:rPr lang="nl-NL" sz="4000" b="1" baseline="30000" dirty="0">
                <a:solidFill>
                  <a:srgbClr val="808080"/>
                </a:solidFill>
                <a:latin typeface="Open Sans" panose="020B0606030504020204" pitchFamily="34" charset="0"/>
              </a:rPr>
              <a:t>BEDENK GERICHTE INTERVENTIES</a:t>
            </a:r>
            <a:endParaRPr lang="nl-NL" sz="4000" dirty="0"/>
          </a:p>
        </p:txBody>
      </p:sp>
      <p:sp>
        <p:nvSpPr>
          <p:cNvPr id="18" name="Punthaak 16">
            <a:extLst>
              <a:ext uri="{FF2B5EF4-FFF2-40B4-BE49-F238E27FC236}">
                <a16:creationId xmlns="" xmlns:a16="http://schemas.microsoft.com/office/drawing/2014/main" id="{3CBFA2B3-621A-4863-A414-D3125C6355AE}"/>
              </a:ext>
            </a:extLst>
          </p:cNvPr>
          <p:cNvSpPr/>
          <p:nvPr/>
        </p:nvSpPr>
        <p:spPr>
          <a:xfrm>
            <a:off x="5127595" y="6093296"/>
            <a:ext cx="1476888" cy="514150"/>
          </a:xfrm>
          <a:prstGeom prst="chevron">
            <a:avLst/>
          </a:prstGeom>
          <a:solidFill>
            <a:schemeClr val="bg1"/>
          </a:solidFill>
          <a:ln>
            <a:solidFill>
              <a:schemeClr val="accent2"/>
            </a:solidFill>
          </a:ln>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nchor="ctr"/>
          <a:lstStyle/>
          <a:p>
            <a:r>
              <a:rPr lang="nl-NL" sz="1687" dirty="0">
                <a:solidFill>
                  <a:srgbClr val="FFFFFF"/>
                </a:solidFill>
              </a:rPr>
              <a:t>Control</a:t>
            </a:r>
          </a:p>
        </p:txBody>
      </p:sp>
      <p:sp>
        <p:nvSpPr>
          <p:cNvPr id="21" name="Punthaak 17">
            <a:extLst>
              <a:ext uri="{FF2B5EF4-FFF2-40B4-BE49-F238E27FC236}">
                <a16:creationId xmlns="" xmlns:a16="http://schemas.microsoft.com/office/drawing/2014/main" id="{A9C21233-8CEF-449B-B90A-F1DF64E6E81B}"/>
              </a:ext>
            </a:extLst>
          </p:cNvPr>
          <p:cNvSpPr/>
          <p:nvPr/>
        </p:nvSpPr>
        <p:spPr>
          <a:xfrm>
            <a:off x="3902472" y="6093296"/>
            <a:ext cx="1476888" cy="514150"/>
          </a:xfrm>
          <a:prstGeom prst="chevron">
            <a:avLst/>
          </a:prstGeom>
          <a:solidFill>
            <a:srgbClr val="E6331B"/>
          </a:solidFill>
          <a:ln>
            <a:solidFill>
              <a:schemeClr val="accent2"/>
            </a:solidFill>
          </a:ln>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nchor="ctr"/>
          <a:lstStyle/>
          <a:p>
            <a:r>
              <a:rPr lang="nl-NL" sz="1687" dirty="0">
                <a:solidFill>
                  <a:srgbClr val="FFFFFF"/>
                </a:solidFill>
              </a:rPr>
              <a:t>Improve</a:t>
            </a:r>
          </a:p>
        </p:txBody>
      </p:sp>
      <p:sp>
        <p:nvSpPr>
          <p:cNvPr id="22" name="Punthaak 18">
            <a:extLst>
              <a:ext uri="{FF2B5EF4-FFF2-40B4-BE49-F238E27FC236}">
                <a16:creationId xmlns="" xmlns:a16="http://schemas.microsoft.com/office/drawing/2014/main" id="{42299758-0A91-401F-BEF9-297FCA6DAB50}"/>
              </a:ext>
            </a:extLst>
          </p:cNvPr>
          <p:cNvSpPr/>
          <p:nvPr/>
        </p:nvSpPr>
        <p:spPr>
          <a:xfrm>
            <a:off x="2692348" y="6093296"/>
            <a:ext cx="1476888" cy="514150"/>
          </a:xfrm>
          <a:prstGeom prst="chevron">
            <a:avLst/>
          </a:prstGeom>
          <a:solidFill>
            <a:schemeClr val="bg1"/>
          </a:solidFill>
          <a:ln>
            <a:solidFill>
              <a:schemeClr val="accent2"/>
            </a:solidFill>
          </a:ln>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nchor="ctr"/>
          <a:lstStyle/>
          <a:p>
            <a:r>
              <a:rPr lang="nl-NL" sz="1687" dirty="0">
                <a:solidFill>
                  <a:srgbClr val="FFFFFF"/>
                </a:solidFill>
              </a:rPr>
              <a:t>Analyse</a:t>
            </a:r>
          </a:p>
        </p:txBody>
      </p:sp>
      <p:sp>
        <p:nvSpPr>
          <p:cNvPr id="23" name="Punthaak 19">
            <a:extLst>
              <a:ext uri="{FF2B5EF4-FFF2-40B4-BE49-F238E27FC236}">
                <a16:creationId xmlns="" xmlns:a16="http://schemas.microsoft.com/office/drawing/2014/main" id="{565F2B9B-647B-4DBE-8700-00C449A44E02}"/>
              </a:ext>
            </a:extLst>
          </p:cNvPr>
          <p:cNvSpPr/>
          <p:nvPr/>
        </p:nvSpPr>
        <p:spPr>
          <a:xfrm>
            <a:off x="1381134" y="6093296"/>
            <a:ext cx="1562979" cy="514150"/>
          </a:xfrm>
          <a:prstGeom prst="chevron">
            <a:avLst/>
          </a:prstGeom>
          <a:solidFill>
            <a:schemeClr val="bg1"/>
          </a:solidFill>
          <a:ln>
            <a:solidFill>
              <a:schemeClr val="accent2"/>
            </a:solidFill>
          </a:ln>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nchor="ctr"/>
          <a:lstStyle/>
          <a:p>
            <a:r>
              <a:rPr lang="nl-NL" sz="1687" dirty="0">
                <a:solidFill>
                  <a:srgbClr val="FFFFFF"/>
                </a:solidFill>
              </a:rPr>
              <a:t>Measure</a:t>
            </a:r>
          </a:p>
        </p:txBody>
      </p:sp>
      <p:sp>
        <p:nvSpPr>
          <p:cNvPr id="24" name="Vijfhoek 20">
            <a:extLst>
              <a:ext uri="{FF2B5EF4-FFF2-40B4-BE49-F238E27FC236}">
                <a16:creationId xmlns="" xmlns:a16="http://schemas.microsoft.com/office/drawing/2014/main" id="{C2FF468F-BE58-4A53-8E73-70CBB7143702}"/>
              </a:ext>
            </a:extLst>
          </p:cNvPr>
          <p:cNvSpPr/>
          <p:nvPr/>
        </p:nvSpPr>
        <p:spPr>
          <a:xfrm>
            <a:off x="263352" y="6093296"/>
            <a:ext cx="1476888" cy="514150"/>
          </a:xfrm>
          <a:prstGeom prst="homePlate">
            <a:avLst/>
          </a:prstGeom>
          <a:solidFill>
            <a:schemeClr val="bg1"/>
          </a:solidFill>
          <a:ln>
            <a:solidFill>
              <a:srgbClr val="E6331B"/>
            </a:solidFill>
          </a:ln>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nchor="ctr"/>
          <a:lstStyle/>
          <a:p>
            <a:r>
              <a:rPr lang="nl-NL" sz="1687" dirty="0">
                <a:solidFill>
                  <a:srgbClr val="FFFFFF"/>
                </a:solidFill>
              </a:rPr>
              <a:t>Define</a:t>
            </a:r>
          </a:p>
        </p:txBody>
      </p:sp>
      <p:pic>
        <p:nvPicPr>
          <p:cNvPr id="25" name="Afbeelding 24">
            <a:extLst>
              <a:ext uri="{FF2B5EF4-FFF2-40B4-BE49-F238E27FC236}">
                <a16:creationId xmlns="" xmlns:a16="http://schemas.microsoft.com/office/drawing/2014/main" id="{4E27C79B-DE81-430B-9906-DC4F4ECF974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5438" y="5589240"/>
            <a:ext cx="376358" cy="413872"/>
          </a:xfrm>
          <a:prstGeom prst="rect">
            <a:avLst/>
          </a:prstGeom>
        </p:spPr>
      </p:pic>
      <p:pic>
        <p:nvPicPr>
          <p:cNvPr id="26" name="Afbeelding 25">
            <a:extLst>
              <a:ext uri="{FF2B5EF4-FFF2-40B4-BE49-F238E27FC236}">
                <a16:creationId xmlns="" xmlns:a16="http://schemas.microsoft.com/office/drawing/2014/main" id="{0E5CDB38-1B89-4904-97DD-9129619599E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65611" y="5553909"/>
            <a:ext cx="394024" cy="433300"/>
          </a:xfrm>
          <a:prstGeom prst="rect">
            <a:avLst/>
          </a:prstGeom>
        </p:spPr>
      </p:pic>
      <p:pic>
        <p:nvPicPr>
          <p:cNvPr id="27" name="Afbeelding 26" descr="Afbeelding met visitekaartje, tekst&#10;&#10;Beschrijving is gegenereerd met zeer hoge betrouwbaarheid">
            <a:extLst>
              <a:ext uri="{FF2B5EF4-FFF2-40B4-BE49-F238E27FC236}">
                <a16:creationId xmlns="" xmlns:a16="http://schemas.microsoft.com/office/drawing/2014/main" id="{E4B75B1E-BA04-42B8-9BE0-79B37D1499D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186909" y="5553909"/>
            <a:ext cx="415673" cy="433859"/>
          </a:xfrm>
          <a:prstGeom prst="rect">
            <a:avLst/>
          </a:prstGeom>
        </p:spPr>
      </p:pic>
      <p:pic>
        <p:nvPicPr>
          <p:cNvPr id="28" name="Afbeelding 27" descr="Afbeelding met tekst, visitekaartje&#10;&#10;Beschrijving is gegenereerd met hoge betrouwbaarheid">
            <a:extLst>
              <a:ext uri="{FF2B5EF4-FFF2-40B4-BE49-F238E27FC236}">
                <a16:creationId xmlns="" xmlns:a16="http://schemas.microsoft.com/office/drawing/2014/main" id="{D64364CD-EB5B-4A2B-A198-21091D662908}"/>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476365" y="5537491"/>
            <a:ext cx="415139" cy="433301"/>
          </a:xfrm>
          <a:prstGeom prst="rect">
            <a:avLst/>
          </a:prstGeom>
        </p:spPr>
      </p:pic>
      <p:pic>
        <p:nvPicPr>
          <p:cNvPr id="29" name="Afbeelding 28" descr="Afbeelding met teken, stoppen, buiten, tekst&#10;&#10;Beschrijving is gegenereerd met hoge betrouwbaarheid">
            <a:extLst>
              <a:ext uri="{FF2B5EF4-FFF2-40B4-BE49-F238E27FC236}">
                <a16:creationId xmlns="" xmlns:a16="http://schemas.microsoft.com/office/drawing/2014/main" id="{4E3901E1-E967-47A4-A3DB-1126100F0321}"/>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671442" y="5537492"/>
            <a:ext cx="389193" cy="433301"/>
          </a:xfrm>
          <a:prstGeom prst="rect">
            <a:avLst/>
          </a:prstGeom>
        </p:spPr>
      </p:pic>
      <p:pic>
        <p:nvPicPr>
          <p:cNvPr id="31" name="Afbeelding 30" descr="Afbeelding met tekst, visitekaartje&#10;&#10;Beschrijving is gegenereerd met hoge betrouwbaarheid">
            <a:extLst>
              <a:ext uri="{FF2B5EF4-FFF2-40B4-BE49-F238E27FC236}">
                <a16:creationId xmlns="" xmlns:a16="http://schemas.microsoft.com/office/drawing/2014/main" id="{6BADFF8E-6D2E-48BC-A899-A7E15ECE6858}"/>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381134" y="2361020"/>
            <a:ext cx="1105815" cy="1154193"/>
          </a:xfrm>
          <a:prstGeom prst="rect">
            <a:avLst/>
          </a:prstGeom>
        </p:spPr>
      </p:pic>
    </p:spTree>
    <p:extLst>
      <p:ext uri="{BB962C8B-B14F-4D97-AF65-F5344CB8AC3E}">
        <p14:creationId xmlns:p14="http://schemas.microsoft.com/office/powerpoint/2010/main" val="3203676788"/>
      </p:ext>
    </p:extLst>
  </p:cSld>
  <p:clrMapOvr>
    <a:masterClrMapping/>
  </p:clrMapOvr>
  <p:timing>
    <p:tnLst>
      <p:par>
        <p:cTn id="1" dur="indefinite" restart="never" nodeType="tmRoot"/>
      </p:par>
    </p:tnLst>
  </p:timing>
</p:sld>
</file>

<file path=ppt/theme/theme1.xml><?xml version="1.0" encoding="utf-8"?>
<a:theme xmlns:a="http://schemas.openxmlformats.org/drawingml/2006/main" name="HUoverhead[1]">
  <a:themeElements>
    <a:clrScheme name="HUoverhead[1] 8">
      <a:dk1>
        <a:srgbClr val="000000"/>
      </a:dk1>
      <a:lt1>
        <a:srgbClr val="00A0D2"/>
      </a:lt1>
      <a:dk2>
        <a:srgbClr val="000000"/>
      </a:dk2>
      <a:lt2>
        <a:srgbClr val="005A6F"/>
      </a:lt2>
      <a:accent1>
        <a:srgbClr val="AAFFFD"/>
      </a:accent1>
      <a:accent2>
        <a:srgbClr val="ED0010"/>
      </a:accent2>
      <a:accent3>
        <a:srgbClr val="AACDE5"/>
      </a:accent3>
      <a:accent4>
        <a:srgbClr val="000000"/>
      </a:accent4>
      <a:accent5>
        <a:srgbClr val="D2FFFE"/>
      </a:accent5>
      <a:accent6>
        <a:srgbClr val="D7000D"/>
      </a:accent6>
      <a:hlink>
        <a:srgbClr val="380060"/>
      </a:hlink>
      <a:folHlink>
        <a:srgbClr val="FFFFFF"/>
      </a:folHlink>
    </a:clrScheme>
    <a:fontScheme name="HUoverhead[1]">
      <a:majorFont>
        <a:latin typeface="Arial"/>
        <a:ea typeface=""/>
        <a:cs typeface=""/>
      </a:majorFont>
      <a:minorFont>
        <a:latin typeface="Arial"/>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400" b="0" i="0" u="none" strike="noStrike" cap="none" normalizeH="0" baseline="0" smtClean="0">
            <a:ln>
              <a:noFill/>
            </a:ln>
            <a:solidFill>
              <a:schemeClr val="tx1"/>
            </a:solidFill>
            <a:effectLst/>
            <a:latin typeface="Arial" charset="0"/>
          </a:defRPr>
        </a:defPPr>
      </a:lstStyle>
    </a:lnDef>
  </a:objectDefaults>
  <a:extraClrSchemeLst>
    <a:extraClrScheme>
      <a:clrScheme name="HUoverhead[1] 1">
        <a:dk1>
          <a:srgbClr val="000000"/>
        </a:dk1>
        <a:lt1>
          <a:srgbClr val="FFFFFF"/>
        </a:lt1>
        <a:dk2>
          <a:srgbClr val="00ADCD"/>
        </a:dk2>
        <a:lt2>
          <a:srgbClr val="FFFFFF"/>
        </a:lt2>
        <a:accent1>
          <a:srgbClr val="FF1E00"/>
        </a:accent1>
        <a:accent2>
          <a:srgbClr val="6D6FC7"/>
        </a:accent2>
        <a:accent3>
          <a:srgbClr val="AAD3E3"/>
        </a:accent3>
        <a:accent4>
          <a:srgbClr val="DADADA"/>
        </a:accent4>
        <a:accent5>
          <a:srgbClr val="FFABAA"/>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HUoverhead[1] 2">
        <a:dk1>
          <a:srgbClr val="000000"/>
        </a:dk1>
        <a:lt1>
          <a:srgbClr val="00ADCD"/>
        </a:lt1>
        <a:dk2>
          <a:srgbClr val="000000"/>
        </a:dk2>
        <a:lt2>
          <a:srgbClr val="000000"/>
        </a:lt2>
        <a:accent1>
          <a:srgbClr val="FF1E00"/>
        </a:accent1>
        <a:accent2>
          <a:srgbClr val="6D6FC7"/>
        </a:accent2>
        <a:accent3>
          <a:srgbClr val="AAD3E3"/>
        </a:accent3>
        <a:accent4>
          <a:srgbClr val="000000"/>
        </a:accent4>
        <a:accent5>
          <a:srgbClr val="FFABAA"/>
        </a:accent5>
        <a:accent6>
          <a:srgbClr val="6264B4"/>
        </a:accent6>
        <a:hlink>
          <a:srgbClr val="FD8300"/>
        </a:hlink>
        <a:folHlink>
          <a:srgbClr val="78BB17"/>
        </a:folHlink>
      </a:clrScheme>
      <a:clrMap bg1="lt1" tx1="dk1" bg2="lt2" tx2="dk2" accent1="accent1" accent2="accent2" accent3="accent3" accent4="accent4" accent5="accent5" accent6="accent6" hlink="hlink" folHlink="folHlink"/>
    </a:extraClrScheme>
    <a:extraClrScheme>
      <a:clrScheme name="HUoverhead[1] 3">
        <a:dk1>
          <a:srgbClr val="FFFFFF"/>
        </a:dk1>
        <a:lt1>
          <a:srgbClr val="FFFFFF"/>
        </a:lt1>
        <a:dk2>
          <a:srgbClr val="000000"/>
        </a:dk2>
        <a:lt2>
          <a:srgbClr val="000000"/>
        </a:lt2>
        <a:accent1>
          <a:srgbClr val="FF1E00"/>
        </a:accent1>
        <a:accent2>
          <a:srgbClr val="6D6FC7"/>
        </a:accent2>
        <a:accent3>
          <a:srgbClr val="FFFFFF"/>
        </a:accent3>
        <a:accent4>
          <a:srgbClr val="DADADA"/>
        </a:accent4>
        <a:accent5>
          <a:srgbClr val="FFABAA"/>
        </a:accent5>
        <a:accent6>
          <a:srgbClr val="6264B4"/>
        </a:accent6>
        <a:hlink>
          <a:srgbClr val="FD8300"/>
        </a:hlink>
        <a:folHlink>
          <a:srgbClr val="78BB17"/>
        </a:folHlink>
      </a:clrScheme>
      <a:clrMap bg1="lt1" tx1="dk1" bg2="lt2" tx2="dk2" accent1="accent1" accent2="accent2" accent3="accent3" accent4="accent4" accent5="accent5" accent6="accent6" hlink="hlink" folHlink="folHlink"/>
    </a:extraClrScheme>
    <a:extraClrScheme>
      <a:clrScheme name="HUoverhead[1] 4">
        <a:dk1>
          <a:srgbClr val="000000"/>
        </a:dk1>
        <a:lt1>
          <a:srgbClr val="FFFFFF"/>
        </a:lt1>
        <a:dk2>
          <a:srgbClr val="000000"/>
        </a:dk2>
        <a:lt2>
          <a:srgbClr val="005A6F"/>
        </a:lt2>
        <a:accent1>
          <a:srgbClr val="FF1E00"/>
        </a:accent1>
        <a:accent2>
          <a:srgbClr val="005A6F"/>
        </a:accent2>
        <a:accent3>
          <a:srgbClr val="FFFFFF"/>
        </a:accent3>
        <a:accent4>
          <a:srgbClr val="000000"/>
        </a:accent4>
        <a:accent5>
          <a:srgbClr val="FFABAA"/>
        </a:accent5>
        <a:accent6>
          <a:srgbClr val="005164"/>
        </a:accent6>
        <a:hlink>
          <a:srgbClr val="FF1E00"/>
        </a:hlink>
        <a:folHlink>
          <a:srgbClr val="005A6F"/>
        </a:folHlink>
      </a:clrScheme>
      <a:clrMap bg1="lt1" tx1="dk1" bg2="lt2" tx2="dk2" accent1="accent1" accent2="accent2" accent3="accent3" accent4="accent4" accent5="accent5" accent6="accent6" hlink="hlink" folHlink="folHlink"/>
    </a:extraClrScheme>
    <a:extraClrScheme>
      <a:clrScheme name="HUoverhead[1] 5">
        <a:dk1>
          <a:srgbClr val="000000"/>
        </a:dk1>
        <a:lt1>
          <a:srgbClr val="00ADCD"/>
        </a:lt1>
        <a:dk2>
          <a:srgbClr val="000000"/>
        </a:dk2>
        <a:lt2>
          <a:srgbClr val="005A6F"/>
        </a:lt2>
        <a:accent1>
          <a:srgbClr val="92DDFD"/>
        </a:accent1>
        <a:accent2>
          <a:srgbClr val="FF007E"/>
        </a:accent2>
        <a:accent3>
          <a:srgbClr val="AAD3E3"/>
        </a:accent3>
        <a:accent4>
          <a:srgbClr val="000000"/>
        </a:accent4>
        <a:accent5>
          <a:srgbClr val="C7EBFE"/>
        </a:accent5>
        <a:accent6>
          <a:srgbClr val="E70072"/>
        </a:accent6>
        <a:hlink>
          <a:srgbClr val="FFBD00"/>
        </a:hlink>
        <a:folHlink>
          <a:srgbClr val="005A6F"/>
        </a:folHlink>
      </a:clrScheme>
      <a:clrMap bg1="lt1" tx1="dk1" bg2="lt2" tx2="dk2" accent1="accent1" accent2="accent2" accent3="accent3" accent4="accent4" accent5="accent5" accent6="accent6" hlink="hlink" folHlink="folHlink"/>
    </a:extraClrScheme>
    <a:extraClrScheme>
      <a:clrScheme name="HUoverhead[1] 6">
        <a:dk1>
          <a:srgbClr val="000000"/>
        </a:dk1>
        <a:lt1>
          <a:srgbClr val="00ADCD"/>
        </a:lt1>
        <a:dk2>
          <a:srgbClr val="000000"/>
        </a:dk2>
        <a:lt2>
          <a:srgbClr val="005A6F"/>
        </a:lt2>
        <a:accent1>
          <a:srgbClr val="AAD5DB"/>
        </a:accent1>
        <a:accent2>
          <a:srgbClr val="FF1E00"/>
        </a:accent2>
        <a:accent3>
          <a:srgbClr val="AAD3E3"/>
        </a:accent3>
        <a:accent4>
          <a:srgbClr val="000000"/>
        </a:accent4>
        <a:accent5>
          <a:srgbClr val="D2E7EA"/>
        </a:accent5>
        <a:accent6>
          <a:srgbClr val="E71A00"/>
        </a:accent6>
        <a:hlink>
          <a:srgbClr val="380060"/>
        </a:hlink>
        <a:folHlink>
          <a:srgbClr val="FFFFFF"/>
        </a:folHlink>
      </a:clrScheme>
      <a:clrMap bg1="lt1" tx1="dk1" bg2="lt2" tx2="dk2" accent1="accent1" accent2="accent2" accent3="accent3" accent4="accent4" accent5="accent5" accent6="accent6" hlink="hlink" folHlink="folHlink"/>
    </a:extraClrScheme>
    <a:extraClrScheme>
      <a:clrScheme name="HUoverhead[1] 7">
        <a:dk1>
          <a:srgbClr val="000000"/>
        </a:dk1>
        <a:lt1>
          <a:srgbClr val="00ADCD"/>
        </a:lt1>
        <a:dk2>
          <a:srgbClr val="000000"/>
        </a:dk2>
        <a:lt2>
          <a:srgbClr val="005A6F"/>
        </a:lt2>
        <a:accent1>
          <a:srgbClr val="AAFFFD"/>
        </a:accent1>
        <a:accent2>
          <a:srgbClr val="ED0010"/>
        </a:accent2>
        <a:accent3>
          <a:srgbClr val="AAD3E3"/>
        </a:accent3>
        <a:accent4>
          <a:srgbClr val="000000"/>
        </a:accent4>
        <a:accent5>
          <a:srgbClr val="D2FFFE"/>
        </a:accent5>
        <a:accent6>
          <a:srgbClr val="D7000D"/>
        </a:accent6>
        <a:hlink>
          <a:srgbClr val="380060"/>
        </a:hlink>
        <a:folHlink>
          <a:srgbClr val="FFFFFF"/>
        </a:folHlink>
      </a:clrScheme>
      <a:clrMap bg1="lt1" tx1="dk1" bg2="lt2" tx2="dk2" accent1="accent1" accent2="accent2" accent3="accent3" accent4="accent4" accent5="accent5" accent6="accent6" hlink="hlink" folHlink="folHlink"/>
    </a:extraClrScheme>
    <a:extraClrScheme>
      <a:clrScheme name="HUoverhead[1] 8">
        <a:dk1>
          <a:srgbClr val="000000"/>
        </a:dk1>
        <a:lt1>
          <a:srgbClr val="00A0D2"/>
        </a:lt1>
        <a:dk2>
          <a:srgbClr val="000000"/>
        </a:dk2>
        <a:lt2>
          <a:srgbClr val="005A6F"/>
        </a:lt2>
        <a:accent1>
          <a:srgbClr val="AAFFFD"/>
        </a:accent1>
        <a:accent2>
          <a:srgbClr val="ED0010"/>
        </a:accent2>
        <a:accent3>
          <a:srgbClr val="AACDE5"/>
        </a:accent3>
        <a:accent4>
          <a:srgbClr val="000000"/>
        </a:accent4>
        <a:accent5>
          <a:srgbClr val="D2FFFE"/>
        </a:accent5>
        <a:accent6>
          <a:srgbClr val="D7000D"/>
        </a:accent6>
        <a:hlink>
          <a:srgbClr val="380060"/>
        </a:hlink>
        <a:folHlink>
          <a:srgbClr val="FFFFF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th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h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HUoverhead[1]</Template>
  <TotalTime>51732</TotalTime>
  <Words>389</Words>
  <Application>Microsoft Office PowerPoint</Application>
  <PresentationFormat>Breedbeeld</PresentationFormat>
  <Paragraphs>124</Paragraphs>
  <Slides>14</Slides>
  <Notes>3</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14</vt:i4>
      </vt:variant>
    </vt:vector>
  </HeadingPairs>
  <TitlesOfParts>
    <vt:vector size="19" baseType="lpstr">
      <vt:lpstr>Arial</vt:lpstr>
      <vt:lpstr>Open Sans</vt:lpstr>
      <vt:lpstr>Wingdings</vt:lpstr>
      <vt:lpstr>Zapf Dingbats</vt:lpstr>
      <vt:lpstr>HUoverhead[1]</vt:lpstr>
      <vt:lpstr>Studiesucces</vt:lpstr>
      <vt:lpstr>Agenda</vt:lpstr>
      <vt:lpstr>Kader: studiesucces</vt:lpstr>
      <vt:lpstr>Werkwijze</vt:lpstr>
      <vt:lpstr>Beschrijven huidige situatie</vt:lpstr>
      <vt:lpstr>Measure</vt:lpstr>
      <vt:lpstr>PowerPoint-presentatie</vt:lpstr>
      <vt:lpstr>PowerPoint-presentatie</vt:lpstr>
      <vt:lpstr>PowerPoint-presentatie</vt:lpstr>
      <vt:lpstr>PowerPoint-presentatie</vt:lpstr>
      <vt:lpstr>Brainstormen</vt:lpstr>
      <vt:lpstr>PowerPoint-presentatie</vt:lpstr>
      <vt:lpstr>Control</vt:lpstr>
      <vt:lpstr>Key takeaways:</vt:lpstr>
    </vt:vector>
  </TitlesOfParts>
  <Company>Hogeschool van Utrecht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 powerpoint-presentatie</dc:title>
  <dc:creator>ilja.beun</dc:creator>
  <cp:lastModifiedBy>Tjitske Cazemier</cp:lastModifiedBy>
  <cp:revision>256</cp:revision>
  <cp:lastPrinted>2005-06-13T08:01:16Z</cp:lastPrinted>
  <dcterms:created xsi:type="dcterms:W3CDTF">2007-11-06T09:59:11Z</dcterms:created>
  <dcterms:modified xsi:type="dcterms:W3CDTF">2017-11-02T06:54:51Z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2</vt:i4>
  </property>
</Properties>
</file>