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1037" r:id="rId6"/>
    <p:sldId id="1028" r:id="rId7"/>
    <p:sldId id="1020" r:id="rId8"/>
    <p:sldId id="1035" r:id="rId9"/>
    <p:sldId id="1036" r:id="rId10"/>
    <p:sldId id="1038" r:id="rId11"/>
    <p:sldId id="257" r:id="rId12"/>
  </p:sldIdLst>
  <p:sldSz cx="9144000" cy="6858000" type="screen4x3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9D8701"/>
    <a:srgbClr val="E1B71F"/>
    <a:srgbClr val="AF9601"/>
    <a:srgbClr val="BFA401"/>
    <a:srgbClr val="185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3" autoAdjust="0"/>
    <p:restoredTop sz="94628" autoAdjust="0"/>
  </p:normalViewPr>
  <p:slideViewPr>
    <p:cSldViewPr snapToGrid="0" showGuides="1">
      <p:cViewPr varScale="1">
        <p:scale>
          <a:sx n="102" d="100"/>
          <a:sy n="102" d="100"/>
        </p:scale>
        <p:origin x="9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3D11F-91A1-446B-81B2-6BA097332F0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BEE29EE-5925-4C2B-BC42-2B3BB19DCD6C}">
      <dgm:prSet phldrT="[Text]" custT="1"/>
      <dgm:spPr/>
      <dgm:t>
        <a:bodyPr/>
        <a:lstStyle/>
        <a:p>
          <a:r>
            <a:rPr lang="en-US" sz="1800" noProof="0" dirty="0"/>
            <a:t>Linear to Circular</a:t>
          </a:r>
        </a:p>
      </dgm:t>
    </dgm:pt>
    <dgm:pt modelId="{143AD38C-2572-4683-BABE-EACEA481B05A}" type="parTrans" cxnId="{D33F425B-9B35-4624-B96B-C297F23F6F9D}">
      <dgm:prSet/>
      <dgm:spPr/>
      <dgm:t>
        <a:bodyPr/>
        <a:lstStyle/>
        <a:p>
          <a:endParaRPr lang="en-US" noProof="0" dirty="0"/>
        </a:p>
      </dgm:t>
    </dgm:pt>
    <dgm:pt modelId="{1FC7C3ED-45DE-4F49-80F2-378EAF146A09}" type="sibTrans" cxnId="{D33F425B-9B35-4624-B96B-C297F23F6F9D}">
      <dgm:prSet/>
      <dgm:spPr/>
      <dgm:t>
        <a:bodyPr/>
        <a:lstStyle/>
        <a:p>
          <a:endParaRPr lang="en-US" noProof="0" dirty="0"/>
        </a:p>
      </dgm:t>
    </dgm:pt>
    <dgm:pt modelId="{CCB684A5-810F-42A4-B43A-BEC3544FFC56}">
      <dgm:prSet phldrT="[Text]" custT="1"/>
      <dgm:spPr/>
      <dgm:t>
        <a:bodyPr/>
        <a:lstStyle/>
        <a:p>
          <a:r>
            <a:rPr lang="en-US" sz="1800" noProof="0" dirty="0"/>
            <a:t>Analog to Digital </a:t>
          </a:r>
        </a:p>
      </dgm:t>
    </dgm:pt>
    <dgm:pt modelId="{B5F5F05E-255B-475E-BFAC-DAA2924154F7}" type="parTrans" cxnId="{B680C76E-3342-4EF8-921E-6591DD273198}">
      <dgm:prSet/>
      <dgm:spPr/>
      <dgm:t>
        <a:bodyPr/>
        <a:lstStyle/>
        <a:p>
          <a:endParaRPr lang="en-US" noProof="0" dirty="0"/>
        </a:p>
      </dgm:t>
    </dgm:pt>
    <dgm:pt modelId="{10BBAEC1-DE11-4F4E-AEB7-C9CF7C2418F4}" type="sibTrans" cxnId="{B680C76E-3342-4EF8-921E-6591DD273198}">
      <dgm:prSet/>
      <dgm:spPr/>
      <dgm:t>
        <a:bodyPr/>
        <a:lstStyle/>
        <a:p>
          <a:endParaRPr lang="en-US" noProof="0" dirty="0"/>
        </a:p>
      </dgm:t>
    </dgm:pt>
    <dgm:pt modelId="{98815E66-0D79-450B-91F4-512C87623FF5}">
      <dgm:prSet phldrT="[Text]" custT="1"/>
      <dgm:spPr/>
      <dgm:t>
        <a:bodyPr/>
        <a:lstStyle/>
        <a:p>
          <a:r>
            <a:rPr lang="en-US" sz="1800" noProof="0" dirty="0"/>
            <a:t>Care to Health                                        </a:t>
          </a:r>
        </a:p>
      </dgm:t>
    </dgm:pt>
    <dgm:pt modelId="{8792AF6C-6E41-4EAF-9D4B-656678132BFB}" type="parTrans" cxnId="{A79E7BD1-95AA-494D-8A88-84D0B7C947A4}">
      <dgm:prSet/>
      <dgm:spPr/>
      <dgm:t>
        <a:bodyPr/>
        <a:lstStyle/>
        <a:p>
          <a:endParaRPr lang="en-US" noProof="0" dirty="0"/>
        </a:p>
      </dgm:t>
    </dgm:pt>
    <dgm:pt modelId="{21B21075-58BC-4B1D-A800-9307A561EEA8}" type="sibTrans" cxnId="{A79E7BD1-95AA-494D-8A88-84D0B7C947A4}">
      <dgm:prSet/>
      <dgm:spPr/>
      <dgm:t>
        <a:bodyPr/>
        <a:lstStyle/>
        <a:p>
          <a:endParaRPr lang="en-US" noProof="0" dirty="0"/>
        </a:p>
      </dgm:t>
    </dgm:pt>
    <dgm:pt modelId="{13068ACF-86AE-4ABC-8A2D-735CF321E243}">
      <dgm:prSet phldrT="[Text]" custT="1"/>
      <dgm:spPr/>
      <dgm:t>
        <a:bodyPr/>
        <a:lstStyle/>
        <a:p>
          <a:r>
            <a:rPr lang="en-US" sz="1800" noProof="0" dirty="0"/>
            <a:t>Fossil to Renewable Energy</a:t>
          </a:r>
        </a:p>
      </dgm:t>
    </dgm:pt>
    <dgm:pt modelId="{81B815B9-DCCB-4C80-8380-30820223538D}" type="parTrans" cxnId="{E8147EE7-E009-45B3-8FAE-26E85157AB5E}">
      <dgm:prSet/>
      <dgm:spPr/>
      <dgm:t>
        <a:bodyPr/>
        <a:lstStyle/>
        <a:p>
          <a:endParaRPr lang="en-US" noProof="0" dirty="0"/>
        </a:p>
      </dgm:t>
    </dgm:pt>
    <dgm:pt modelId="{31394EE8-3CCC-4994-ABD1-192940AEE25F}" type="sibTrans" cxnId="{E8147EE7-E009-45B3-8FAE-26E85157AB5E}">
      <dgm:prSet/>
      <dgm:spPr/>
      <dgm:t>
        <a:bodyPr/>
        <a:lstStyle/>
        <a:p>
          <a:endParaRPr lang="en-US" noProof="0" dirty="0"/>
        </a:p>
      </dgm:t>
    </dgm:pt>
    <dgm:pt modelId="{2CEB2249-45DD-4290-BEF0-9E59F869AB09}" type="pres">
      <dgm:prSet presAssocID="{3503D11F-91A1-446B-81B2-6BA097332F01}" presName="Name0" presStyleCnt="0">
        <dgm:presLayoutVars>
          <dgm:dir/>
          <dgm:resizeHandles val="exact"/>
        </dgm:presLayoutVars>
      </dgm:prSet>
      <dgm:spPr/>
    </dgm:pt>
    <dgm:pt modelId="{6280268B-CD24-400A-B329-201FDBBF7A2E}" type="pres">
      <dgm:prSet presAssocID="{CBEE29EE-5925-4C2B-BC42-2B3BB19DCD6C}" presName="composite" presStyleCnt="0"/>
      <dgm:spPr/>
    </dgm:pt>
    <dgm:pt modelId="{4FBCDD50-F8C0-4CAE-8016-0AD79018B474}" type="pres">
      <dgm:prSet presAssocID="{CBEE29EE-5925-4C2B-BC42-2B3BB19DCD6C}" presName="rect1" presStyleLbl="trAlignAcc1" presStyleIdx="0" presStyleCnt="4" custScaleX="98067" custScaleY="32644" custLinFactNeighborX="507" custLinFactNeighborY="-541">
        <dgm:presLayoutVars>
          <dgm:bulletEnabled val="1"/>
        </dgm:presLayoutVars>
      </dgm:prSet>
      <dgm:spPr/>
    </dgm:pt>
    <dgm:pt modelId="{9397E559-86F4-4587-885D-41151C75D29D}" type="pres">
      <dgm:prSet presAssocID="{CBEE29EE-5925-4C2B-BC42-2B3BB19DCD6C}" presName="rect2" presStyleLbl="fgImgPlace1" presStyleIdx="0" presStyleCnt="4" custScaleY="6818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87C30B5-5F8E-4278-86F3-649EA165085D}" type="pres">
      <dgm:prSet presAssocID="{1FC7C3ED-45DE-4F49-80F2-378EAF146A09}" presName="sibTrans" presStyleCnt="0"/>
      <dgm:spPr/>
    </dgm:pt>
    <dgm:pt modelId="{1FDB8C4C-43A8-4C0C-AC36-C0D640B1353D}" type="pres">
      <dgm:prSet presAssocID="{CCB684A5-810F-42A4-B43A-BEC3544FFC56}" presName="composite" presStyleCnt="0"/>
      <dgm:spPr/>
    </dgm:pt>
    <dgm:pt modelId="{AB267547-1733-46D0-BC38-17E19EECDAA8}" type="pres">
      <dgm:prSet presAssocID="{CCB684A5-810F-42A4-B43A-BEC3544FFC56}" presName="rect1" presStyleLbl="trAlignAcc1" presStyleIdx="1" presStyleCnt="4" custScaleX="97492" custScaleY="35401">
        <dgm:presLayoutVars>
          <dgm:bulletEnabled val="1"/>
        </dgm:presLayoutVars>
      </dgm:prSet>
      <dgm:spPr/>
    </dgm:pt>
    <dgm:pt modelId="{A2EC22D4-13AC-4626-861F-1969D8FA2102}" type="pres">
      <dgm:prSet presAssocID="{CCB684A5-810F-42A4-B43A-BEC3544FFC56}" presName="rect2" presStyleLbl="fgImgPlace1" presStyleIdx="1" presStyleCnt="4" custScaleY="69891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90BF0CD0-31A0-461E-882A-1680D776A6D5}" type="pres">
      <dgm:prSet presAssocID="{10BBAEC1-DE11-4F4E-AEB7-C9CF7C2418F4}" presName="sibTrans" presStyleCnt="0"/>
      <dgm:spPr/>
    </dgm:pt>
    <dgm:pt modelId="{F7FEB884-F9C4-47F3-AD1A-BD1312D5F642}" type="pres">
      <dgm:prSet presAssocID="{98815E66-0D79-450B-91F4-512C87623FF5}" presName="composite" presStyleCnt="0"/>
      <dgm:spPr/>
    </dgm:pt>
    <dgm:pt modelId="{B2341954-FB4D-4C41-B6B0-0B02D6D3A00A}" type="pres">
      <dgm:prSet presAssocID="{98815E66-0D79-450B-91F4-512C87623FF5}" presName="rect1" presStyleLbl="trAlignAcc1" presStyleIdx="2" presStyleCnt="4" custScaleX="97977" custScaleY="36816" custLinFactNeighborX="-1269" custLinFactNeighborY="1991">
        <dgm:presLayoutVars>
          <dgm:bulletEnabled val="1"/>
        </dgm:presLayoutVars>
      </dgm:prSet>
      <dgm:spPr/>
    </dgm:pt>
    <dgm:pt modelId="{0CB64E84-4143-4C58-B80B-A009F8A12661}" type="pres">
      <dgm:prSet presAssocID="{98815E66-0D79-450B-91F4-512C87623FF5}" presName="rect2" presStyleLbl="fgImgPlace1" presStyleIdx="2" presStyleCnt="4" custScaleY="68168" custLinFactNeighborX="-3137" custLinFactNeighborY="58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5A93518E-9FE1-4037-83A3-25C417E67C1F}" type="pres">
      <dgm:prSet presAssocID="{21B21075-58BC-4B1D-A800-9307A561EEA8}" presName="sibTrans" presStyleCnt="0"/>
      <dgm:spPr/>
    </dgm:pt>
    <dgm:pt modelId="{D80435B9-FE2C-49FC-96D7-FE782F1DFBEE}" type="pres">
      <dgm:prSet presAssocID="{13068ACF-86AE-4ABC-8A2D-735CF321E243}" presName="composite" presStyleCnt="0"/>
      <dgm:spPr/>
    </dgm:pt>
    <dgm:pt modelId="{96D09021-D855-4882-B69F-DD170816B528}" type="pres">
      <dgm:prSet presAssocID="{13068ACF-86AE-4ABC-8A2D-735CF321E243}" presName="rect1" presStyleLbl="trAlignAcc1" presStyleIdx="3" presStyleCnt="4" custScaleY="36269">
        <dgm:presLayoutVars>
          <dgm:bulletEnabled val="1"/>
        </dgm:presLayoutVars>
      </dgm:prSet>
      <dgm:spPr/>
    </dgm:pt>
    <dgm:pt modelId="{B61C0D98-B242-4E09-891A-F46C37D5BA91}" type="pres">
      <dgm:prSet presAssocID="{13068ACF-86AE-4ABC-8A2D-735CF321E243}" presName="rect2" presStyleLbl="fgImgPlace1" presStyleIdx="3" presStyleCnt="4" custScaleY="68840" custLinFactNeighborX="1001" custLinFactNeighborY="-2242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33F425B-9B35-4624-B96B-C297F23F6F9D}" srcId="{3503D11F-91A1-446B-81B2-6BA097332F01}" destId="{CBEE29EE-5925-4C2B-BC42-2B3BB19DCD6C}" srcOrd="0" destOrd="0" parTransId="{143AD38C-2572-4683-BABE-EACEA481B05A}" sibTransId="{1FC7C3ED-45DE-4F49-80F2-378EAF146A09}"/>
    <dgm:cxn modelId="{E3E9AF4E-C4A3-4FDE-83B8-9122720A76DD}" type="presOf" srcId="{CBEE29EE-5925-4C2B-BC42-2B3BB19DCD6C}" destId="{4FBCDD50-F8C0-4CAE-8016-0AD79018B474}" srcOrd="0" destOrd="0" presId="urn:microsoft.com/office/officeart/2008/layout/PictureStrips"/>
    <dgm:cxn modelId="{B680C76E-3342-4EF8-921E-6591DD273198}" srcId="{3503D11F-91A1-446B-81B2-6BA097332F01}" destId="{CCB684A5-810F-42A4-B43A-BEC3544FFC56}" srcOrd="1" destOrd="0" parTransId="{B5F5F05E-255B-475E-BFAC-DAA2924154F7}" sibTransId="{10BBAEC1-DE11-4F4E-AEB7-C9CF7C2418F4}"/>
    <dgm:cxn modelId="{F919E69A-3C83-4191-A7BA-CBEA70A97913}" type="presOf" srcId="{3503D11F-91A1-446B-81B2-6BA097332F01}" destId="{2CEB2249-45DD-4290-BEF0-9E59F869AB09}" srcOrd="0" destOrd="0" presId="urn:microsoft.com/office/officeart/2008/layout/PictureStrips"/>
    <dgm:cxn modelId="{664C44A2-76F5-45C7-B476-00C9B5D58631}" type="presOf" srcId="{13068ACF-86AE-4ABC-8A2D-735CF321E243}" destId="{96D09021-D855-4882-B69F-DD170816B528}" srcOrd="0" destOrd="0" presId="urn:microsoft.com/office/officeart/2008/layout/PictureStrips"/>
    <dgm:cxn modelId="{D698ABA3-6407-42B3-997D-9565827151F5}" type="presOf" srcId="{98815E66-0D79-450B-91F4-512C87623FF5}" destId="{B2341954-FB4D-4C41-B6B0-0B02D6D3A00A}" srcOrd="0" destOrd="0" presId="urn:microsoft.com/office/officeart/2008/layout/PictureStrips"/>
    <dgm:cxn modelId="{D9E01CCF-BFBF-41F0-987D-13B650A30978}" type="presOf" srcId="{CCB684A5-810F-42A4-B43A-BEC3544FFC56}" destId="{AB267547-1733-46D0-BC38-17E19EECDAA8}" srcOrd="0" destOrd="0" presId="urn:microsoft.com/office/officeart/2008/layout/PictureStrips"/>
    <dgm:cxn modelId="{A79E7BD1-95AA-494D-8A88-84D0B7C947A4}" srcId="{3503D11F-91A1-446B-81B2-6BA097332F01}" destId="{98815E66-0D79-450B-91F4-512C87623FF5}" srcOrd="2" destOrd="0" parTransId="{8792AF6C-6E41-4EAF-9D4B-656678132BFB}" sibTransId="{21B21075-58BC-4B1D-A800-9307A561EEA8}"/>
    <dgm:cxn modelId="{E8147EE7-E009-45B3-8FAE-26E85157AB5E}" srcId="{3503D11F-91A1-446B-81B2-6BA097332F01}" destId="{13068ACF-86AE-4ABC-8A2D-735CF321E243}" srcOrd="3" destOrd="0" parTransId="{81B815B9-DCCB-4C80-8380-30820223538D}" sibTransId="{31394EE8-3CCC-4994-ABD1-192940AEE25F}"/>
    <dgm:cxn modelId="{29E0122B-2BBE-45EA-B3EC-B1182C20E0ED}" type="presParOf" srcId="{2CEB2249-45DD-4290-BEF0-9E59F869AB09}" destId="{6280268B-CD24-400A-B329-201FDBBF7A2E}" srcOrd="0" destOrd="0" presId="urn:microsoft.com/office/officeart/2008/layout/PictureStrips"/>
    <dgm:cxn modelId="{180B31F4-714E-4F3C-9E92-47D87E30DB0E}" type="presParOf" srcId="{6280268B-CD24-400A-B329-201FDBBF7A2E}" destId="{4FBCDD50-F8C0-4CAE-8016-0AD79018B474}" srcOrd="0" destOrd="0" presId="urn:microsoft.com/office/officeart/2008/layout/PictureStrips"/>
    <dgm:cxn modelId="{1489D089-9B6A-4B70-BA0A-C2040FAB593A}" type="presParOf" srcId="{6280268B-CD24-400A-B329-201FDBBF7A2E}" destId="{9397E559-86F4-4587-885D-41151C75D29D}" srcOrd="1" destOrd="0" presId="urn:microsoft.com/office/officeart/2008/layout/PictureStrips"/>
    <dgm:cxn modelId="{CBF4F275-A581-47FB-93BE-8DE437F3B5DE}" type="presParOf" srcId="{2CEB2249-45DD-4290-BEF0-9E59F869AB09}" destId="{987C30B5-5F8E-4278-86F3-649EA165085D}" srcOrd="1" destOrd="0" presId="urn:microsoft.com/office/officeart/2008/layout/PictureStrips"/>
    <dgm:cxn modelId="{91644182-E097-48E6-B754-0D052B124A5D}" type="presParOf" srcId="{2CEB2249-45DD-4290-BEF0-9E59F869AB09}" destId="{1FDB8C4C-43A8-4C0C-AC36-C0D640B1353D}" srcOrd="2" destOrd="0" presId="urn:microsoft.com/office/officeart/2008/layout/PictureStrips"/>
    <dgm:cxn modelId="{4DC91306-750E-45F0-A43A-31B0CCB6547D}" type="presParOf" srcId="{1FDB8C4C-43A8-4C0C-AC36-C0D640B1353D}" destId="{AB267547-1733-46D0-BC38-17E19EECDAA8}" srcOrd="0" destOrd="0" presId="urn:microsoft.com/office/officeart/2008/layout/PictureStrips"/>
    <dgm:cxn modelId="{B971A80C-46BC-4A30-9E35-B590F94B60E1}" type="presParOf" srcId="{1FDB8C4C-43A8-4C0C-AC36-C0D640B1353D}" destId="{A2EC22D4-13AC-4626-861F-1969D8FA2102}" srcOrd="1" destOrd="0" presId="urn:microsoft.com/office/officeart/2008/layout/PictureStrips"/>
    <dgm:cxn modelId="{0349C658-39EE-49C3-8F48-F667418A33CC}" type="presParOf" srcId="{2CEB2249-45DD-4290-BEF0-9E59F869AB09}" destId="{90BF0CD0-31A0-461E-882A-1680D776A6D5}" srcOrd="3" destOrd="0" presId="urn:microsoft.com/office/officeart/2008/layout/PictureStrips"/>
    <dgm:cxn modelId="{DB7E4B1E-E7F8-4727-9506-8626449D2CFF}" type="presParOf" srcId="{2CEB2249-45DD-4290-BEF0-9E59F869AB09}" destId="{F7FEB884-F9C4-47F3-AD1A-BD1312D5F642}" srcOrd="4" destOrd="0" presId="urn:microsoft.com/office/officeart/2008/layout/PictureStrips"/>
    <dgm:cxn modelId="{52860FF4-0D9F-4DBE-AEB0-A0AB4572C898}" type="presParOf" srcId="{F7FEB884-F9C4-47F3-AD1A-BD1312D5F642}" destId="{B2341954-FB4D-4C41-B6B0-0B02D6D3A00A}" srcOrd="0" destOrd="0" presId="urn:microsoft.com/office/officeart/2008/layout/PictureStrips"/>
    <dgm:cxn modelId="{E9576773-BE45-4864-B90C-CF7A1D6890A2}" type="presParOf" srcId="{F7FEB884-F9C4-47F3-AD1A-BD1312D5F642}" destId="{0CB64E84-4143-4C58-B80B-A009F8A12661}" srcOrd="1" destOrd="0" presId="urn:microsoft.com/office/officeart/2008/layout/PictureStrips"/>
    <dgm:cxn modelId="{7AF48C59-4B47-481B-A3C5-0BB3A1C706CA}" type="presParOf" srcId="{2CEB2249-45DD-4290-BEF0-9E59F869AB09}" destId="{5A93518E-9FE1-4037-83A3-25C417E67C1F}" srcOrd="5" destOrd="0" presId="urn:microsoft.com/office/officeart/2008/layout/PictureStrips"/>
    <dgm:cxn modelId="{8C80760C-4682-4597-9487-84835A7389B9}" type="presParOf" srcId="{2CEB2249-45DD-4290-BEF0-9E59F869AB09}" destId="{D80435B9-FE2C-49FC-96D7-FE782F1DFBEE}" srcOrd="6" destOrd="0" presId="urn:microsoft.com/office/officeart/2008/layout/PictureStrips"/>
    <dgm:cxn modelId="{A2CC76CC-2FAD-4360-900C-3A87F303C5F3}" type="presParOf" srcId="{D80435B9-FE2C-49FC-96D7-FE782F1DFBEE}" destId="{96D09021-D855-4882-B69F-DD170816B528}" srcOrd="0" destOrd="0" presId="urn:microsoft.com/office/officeart/2008/layout/PictureStrips"/>
    <dgm:cxn modelId="{664E7881-BF78-4A98-AF88-9182CBBD48B2}" type="presParOf" srcId="{D80435B9-FE2C-49FC-96D7-FE782F1DFBEE}" destId="{B61C0D98-B242-4E09-891A-F46C37D5BA9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27ABB-AF51-4B1D-B25D-6B10F53864C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B1BD873-7250-4071-AAA8-D83AFBC4B1B8}">
      <dgm:prSet phldrT="[Text]" custT="1"/>
      <dgm:spPr>
        <a:solidFill>
          <a:schemeClr val="accent1">
            <a:alpha val="37000"/>
          </a:schemeClr>
        </a:solidFill>
      </dgm:spPr>
      <dgm:t>
        <a:bodyPr/>
        <a:lstStyle/>
        <a:p>
          <a:r>
            <a:rPr lang="nl-NL" sz="1400" dirty="0">
              <a:solidFill>
                <a:schemeClr val="tx1"/>
              </a:solidFill>
              <a:latin typeface="Avenir Next" panose="020B0503020202020204"/>
            </a:rPr>
            <a:t>Cluster/Regio</a:t>
          </a:r>
        </a:p>
        <a:p>
          <a:r>
            <a:rPr lang="nl-NL" sz="1400" dirty="0">
              <a:solidFill>
                <a:schemeClr val="tx1"/>
              </a:solidFill>
              <a:latin typeface="Avenir Next" panose="020B0503020202020204"/>
            </a:rPr>
            <a:t>(Macro)</a:t>
          </a:r>
        </a:p>
      </dgm:t>
    </dgm:pt>
    <dgm:pt modelId="{1E84C817-5BBC-423B-8187-365E0732286E}" type="sibTrans" cxnId="{8CA4EB10-E19C-4D69-9786-7F4B8C3CB6A9}">
      <dgm:prSet/>
      <dgm:spPr/>
      <dgm:t>
        <a:bodyPr/>
        <a:lstStyle/>
        <a:p>
          <a:endParaRPr lang="nl-NL" sz="1400"/>
        </a:p>
      </dgm:t>
    </dgm:pt>
    <dgm:pt modelId="{256DD705-4FBE-446A-ADF3-AC32650F4F67}" type="parTrans" cxnId="{8CA4EB10-E19C-4D69-9786-7F4B8C3CB6A9}">
      <dgm:prSet/>
      <dgm:spPr/>
      <dgm:t>
        <a:bodyPr/>
        <a:lstStyle/>
        <a:p>
          <a:endParaRPr lang="nl-NL" sz="1400"/>
        </a:p>
      </dgm:t>
    </dgm:pt>
    <dgm:pt modelId="{BEBC0916-2A7C-4D11-8FD4-90AB61DC0897}">
      <dgm:prSet phldrT="[Text]" custT="1"/>
      <dgm:spPr>
        <a:solidFill>
          <a:schemeClr val="tx2">
            <a:alpha val="43000"/>
          </a:schemeClr>
        </a:solidFill>
      </dgm:spPr>
      <dgm:t>
        <a:bodyPr/>
        <a:lstStyle/>
        <a:p>
          <a:r>
            <a:rPr lang="nl-NL" sz="1400" dirty="0">
              <a:solidFill>
                <a:schemeClr val="tx1"/>
              </a:solidFill>
              <a:latin typeface="Avenir Next" panose="020B0503020202020204"/>
            </a:rPr>
            <a:t>Individu</a:t>
          </a:r>
        </a:p>
        <a:p>
          <a:r>
            <a:rPr lang="nl-NL" sz="1400" dirty="0">
              <a:solidFill>
                <a:schemeClr val="tx1"/>
              </a:solidFill>
              <a:latin typeface="Avenir Next" panose="020B0503020202020204"/>
            </a:rPr>
            <a:t>(Micro)</a:t>
          </a:r>
        </a:p>
      </dgm:t>
    </dgm:pt>
    <dgm:pt modelId="{3ED5F124-D4BB-409B-9A65-08A27BA0217B}" type="sibTrans" cxnId="{C41B396E-0F65-412A-B275-A5C44E940CFF}">
      <dgm:prSet/>
      <dgm:spPr/>
      <dgm:t>
        <a:bodyPr/>
        <a:lstStyle/>
        <a:p>
          <a:endParaRPr lang="nl-NL" sz="1400"/>
        </a:p>
      </dgm:t>
    </dgm:pt>
    <dgm:pt modelId="{5B1D9108-2444-4933-84BB-46FD510A4A04}" type="parTrans" cxnId="{C41B396E-0F65-412A-B275-A5C44E940CFF}">
      <dgm:prSet/>
      <dgm:spPr/>
      <dgm:t>
        <a:bodyPr/>
        <a:lstStyle/>
        <a:p>
          <a:endParaRPr lang="nl-NL" sz="1400"/>
        </a:p>
      </dgm:t>
    </dgm:pt>
    <dgm:pt modelId="{3FE53E04-A75A-4B08-81D8-CF433FD9AC55}">
      <dgm:prSet phldrT="[Text]" custT="1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nl-NL" sz="1400" dirty="0">
              <a:solidFill>
                <a:schemeClr val="tx1"/>
              </a:solidFill>
              <a:latin typeface="Avenir Next" panose="020B0503020202020204"/>
            </a:rPr>
            <a:t>Organisatie</a:t>
          </a:r>
        </a:p>
        <a:p>
          <a:r>
            <a:rPr lang="nl-NL" sz="1400" dirty="0">
              <a:solidFill>
                <a:schemeClr val="tx1"/>
              </a:solidFill>
              <a:latin typeface="Avenir Next" panose="020B0503020202020204"/>
            </a:rPr>
            <a:t>(</a:t>
          </a:r>
          <a:r>
            <a:rPr lang="nl-NL" sz="1400" dirty="0" err="1">
              <a:solidFill>
                <a:schemeClr val="tx1"/>
              </a:solidFill>
              <a:latin typeface="Avenir Next" panose="020B0503020202020204"/>
            </a:rPr>
            <a:t>Meso</a:t>
          </a:r>
          <a:r>
            <a:rPr lang="nl-NL" sz="1400" dirty="0">
              <a:solidFill>
                <a:schemeClr val="tx1"/>
              </a:solidFill>
              <a:latin typeface="Avenir Next" panose="020B0503020202020204"/>
            </a:rPr>
            <a:t>)</a:t>
          </a:r>
        </a:p>
      </dgm:t>
    </dgm:pt>
    <dgm:pt modelId="{54F743DA-A14D-4B4B-A041-E126BE9F05D0}" type="sibTrans" cxnId="{7F33CE99-3D35-48F3-BE8A-E6CBC564DEBA}">
      <dgm:prSet/>
      <dgm:spPr/>
      <dgm:t>
        <a:bodyPr/>
        <a:lstStyle/>
        <a:p>
          <a:endParaRPr lang="nl-NL" sz="1400"/>
        </a:p>
      </dgm:t>
    </dgm:pt>
    <dgm:pt modelId="{CC858876-5793-4BB9-AFB4-9259D8345BEF}" type="parTrans" cxnId="{7F33CE99-3D35-48F3-BE8A-E6CBC564DEBA}">
      <dgm:prSet/>
      <dgm:spPr/>
      <dgm:t>
        <a:bodyPr/>
        <a:lstStyle/>
        <a:p>
          <a:endParaRPr lang="nl-NL" sz="1400"/>
        </a:p>
      </dgm:t>
    </dgm:pt>
    <dgm:pt modelId="{A5825B26-D19F-4E8B-A19F-0D67562D2A52}" type="pres">
      <dgm:prSet presAssocID="{68127ABB-AF51-4B1D-B25D-6B10F53864C0}" presName="Name0" presStyleCnt="0">
        <dgm:presLayoutVars>
          <dgm:chMax val="7"/>
          <dgm:resizeHandles val="exact"/>
        </dgm:presLayoutVars>
      </dgm:prSet>
      <dgm:spPr/>
    </dgm:pt>
    <dgm:pt modelId="{6DED4A30-01BF-4A7C-96C9-8899B96FEFC7}" type="pres">
      <dgm:prSet presAssocID="{68127ABB-AF51-4B1D-B25D-6B10F53864C0}" presName="comp1" presStyleCnt="0"/>
      <dgm:spPr/>
    </dgm:pt>
    <dgm:pt modelId="{C2588D25-C7CF-4C9B-BE0F-A899B23A9567}" type="pres">
      <dgm:prSet presAssocID="{68127ABB-AF51-4B1D-B25D-6B10F53864C0}" presName="circle1" presStyleLbl="node1" presStyleIdx="0" presStyleCnt="3" custLinFactNeighborX="1112" custLinFactNeighborY="5741"/>
      <dgm:spPr/>
    </dgm:pt>
    <dgm:pt modelId="{1ABF87DB-E409-4F5F-9392-D9580BD86D97}" type="pres">
      <dgm:prSet presAssocID="{68127ABB-AF51-4B1D-B25D-6B10F53864C0}" presName="c1text" presStyleLbl="node1" presStyleIdx="0" presStyleCnt="3">
        <dgm:presLayoutVars>
          <dgm:bulletEnabled val="1"/>
        </dgm:presLayoutVars>
      </dgm:prSet>
      <dgm:spPr/>
    </dgm:pt>
    <dgm:pt modelId="{5276808C-B188-40E0-AEBB-D06396660B4C}" type="pres">
      <dgm:prSet presAssocID="{68127ABB-AF51-4B1D-B25D-6B10F53864C0}" presName="comp2" presStyleCnt="0"/>
      <dgm:spPr/>
    </dgm:pt>
    <dgm:pt modelId="{0DB64995-BFFC-4737-A706-03266BC8A977}" type="pres">
      <dgm:prSet presAssocID="{68127ABB-AF51-4B1D-B25D-6B10F53864C0}" presName="circle2" presStyleLbl="node1" presStyleIdx="1" presStyleCnt="3"/>
      <dgm:spPr/>
    </dgm:pt>
    <dgm:pt modelId="{285DCE62-CB85-47B8-86BC-F9AA20B7CC6D}" type="pres">
      <dgm:prSet presAssocID="{68127ABB-AF51-4B1D-B25D-6B10F53864C0}" presName="c2text" presStyleLbl="node1" presStyleIdx="1" presStyleCnt="3">
        <dgm:presLayoutVars>
          <dgm:bulletEnabled val="1"/>
        </dgm:presLayoutVars>
      </dgm:prSet>
      <dgm:spPr/>
    </dgm:pt>
    <dgm:pt modelId="{CD38BA34-76E4-4155-84C2-F83164D9077D}" type="pres">
      <dgm:prSet presAssocID="{68127ABB-AF51-4B1D-B25D-6B10F53864C0}" presName="comp3" presStyleCnt="0"/>
      <dgm:spPr/>
    </dgm:pt>
    <dgm:pt modelId="{948E6DE5-8C3D-4184-9552-536D3A987743}" type="pres">
      <dgm:prSet presAssocID="{68127ABB-AF51-4B1D-B25D-6B10F53864C0}" presName="circle3" presStyleLbl="node1" presStyleIdx="2" presStyleCnt="3" custLinFactNeighborX="793" custLinFactNeighborY="278"/>
      <dgm:spPr/>
    </dgm:pt>
    <dgm:pt modelId="{F47CA7DC-9BB1-4B35-B779-464B3A8B4FCC}" type="pres">
      <dgm:prSet presAssocID="{68127ABB-AF51-4B1D-B25D-6B10F53864C0}" presName="c3text" presStyleLbl="node1" presStyleIdx="2" presStyleCnt="3">
        <dgm:presLayoutVars>
          <dgm:bulletEnabled val="1"/>
        </dgm:presLayoutVars>
      </dgm:prSet>
      <dgm:spPr/>
    </dgm:pt>
  </dgm:ptLst>
  <dgm:cxnLst>
    <dgm:cxn modelId="{8CA4EB10-E19C-4D69-9786-7F4B8C3CB6A9}" srcId="{68127ABB-AF51-4B1D-B25D-6B10F53864C0}" destId="{0B1BD873-7250-4071-AAA8-D83AFBC4B1B8}" srcOrd="0" destOrd="0" parTransId="{256DD705-4FBE-446A-ADF3-AC32650F4F67}" sibTransId="{1E84C817-5BBC-423B-8187-365E0732286E}"/>
    <dgm:cxn modelId="{68607419-BBE1-486E-A68B-FFFBA3C6CD5D}" type="presOf" srcId="{3FE53E04-A75A-4B08-81D8-CF433FD9AC55}" destId="{285DCE62-CB85-47B8-86BC-F9AA20B7CC6D}" srcOrd="1" destOrd="0" presId="urn:microsoft.com/office/officeart/2005/8/layout/venn2"/>
    <dgm:cxn modelId="{73E33643-CE5B-4162-8FE8-130E789F1DA1}" type="presOf" srcId="{BEBC0916-2A7C-4D11-8FD4-90AB61DC0897}" destId="{948E6DE5-8C3D-4184-9552-536D3A987743}" srcOrd="0" destOrd="0" presId="urn:microsoft.com/office/officeart/2005/8/layout/venn2"/>
    <dgm:cxn modelId="{C41B396E-0F65-412A-B275-A5C44E940CFF}" srcId="{68127ABB-AF51-4B1D-B25D-6B10F53864C0}" destId="{BEBC0916-2A7C-4D11-8FD4-90AB61DC0897}" srcOrd="2" destOrd="0" parTransId="{5B1D9108-2444-4933-84BB-46FD510A4A04}" sibTransId="{3ED5F124-D4BB-409B-9A65-08A27BA0217B}"/>
    <dgm:cxn modelId="{EA4E0B7D-2C8E-4D34-B0F6-724FA3047130}" type="presOf" srcId="{0B1BD873-7250-4071-AAA8-D83AFBC4B1B8}" destId="{1ABF87DB-E409-4F5F-9392-D9580BD86D97}" srcOrd="1" destOrd="0" presId="urn:microsoft.com/office/officeart/2005/8/layout/venn2"/>
    <dgm:cxn modelId="{7CB25590-ACB3-4EB5-BDE0-2BA7FDA30E59}" type="presOf" srcId="{0B1BD873-7250-4071-AAA8-D83AFBC4B1B8}" destId="{C2588D25-C7CF-4C9B-BE0F-A899B23A9567}" srcOrd="0" destOrd="0" presId="urn:microsoft.com/office/officeart/2005/8/layout/venn2"/>
    <dgm:cxn modelId="{BD704591-21C0-4384-BA71-8D77C7BA4704}" type="presOf" srcId="{BEBC0916-2A7C-4D11-8FD4-90AB61DC0897}" destId="{F47CA7DC-9BB1-4B35-B779-464B3A8B4FCC}" srcOrd="1" destOrd="0" presId="urn:microsoft.com/office/officeart/2005/8/layout/venn2"/>
    <dgm:cxn modelId="{7F33CE99-3D35-48F3-BE8A-E6CBC564DEBA}" srcId="{68127ABB-AF51-4B1D-B25D-6B10F53864C0}" destId="{3FE53E04-A75A-4B08-81D8-CF433FD9AC55}" srcOrd="1" destOrd="0" parTransId="{CC858876-5793-4BB9-AFB4-9259D8345BEF}" sibTransId="{54F743DA-A14D-4B4B-A041-E126BE9F05D0}"/>
    <dgm:cxn modelId="{0380E8AE-AB4B-41F2-BF84-78D2DCC789F0}" type="presOf" srcId="{3FE53E04-A75A-4B08-81D8-CF433FD9AC55}" destId="{0DB64995-BFFC-4737-A706-03266BC8A977}" srcOrd="0" destOrd="0" presId="urn:microsoft.com/office/officeart/2005/8/layout/venn2"/>
    <dgm:cxn modelId="{E26C4EE9-0C55-48E3-A521-DC7E0A091D2C}" type="presOf" srcId="{68127ABB-AF51-4B1D-B25D-6B10F53864C0}" destId="{A5825B26-D19F-4E8B-A19F-0D67562D2A52}" srcOrd="0" destOrd="0" presId="urn:microsoft.com/office/officeart/2005/8/layout/venn2"/>
    <dgm:cxn modelId="{B0FCF6AF-60B6-4114-851C-634912C596BF}" type="presParOf" srcId="{A5825B26-D19F-4E8B-A19F-0D67562D2A52}" destId="{6DED4A30-01BF-4A7C-96C9-8899B96FEFC7}" srcOrd="0" destOrd="0" presId="urn:microsoft.com/office/officeart/2005/8/layout/venn2"/>
    <dgm:cxn modelId="{9CF9B695-250A-4892-B025-CF277C731BEC}" type="presParOf" srcId="{6DED4A30-01BF-4A7C-96C9-8899B96FEFC7}" destId="{C2588D25-C7CF-4C9B-BE0F-A899B23A9567}" srcOrd="0" destOrd="0" presId="urn:microsoft.com/office/officeart/2005/8/layout/venn2"/>
    <dgm:cxn modelId="{9C0F9B52-40BD-490A-AABA-62F8727DAC71}" type="presParOf" srcId="{6DED4A30-01BF-4A7C-96C9-8899B96FEFC7}" destId="{1ABF87DB-E409-4F5F-9392-D9580BD86D97}" srcOrd="1" destOrd="0" presId="urn:microsoft.com/office/officeart/2005/8/layout/venn2"/>
    <dgm:cxn modelId="{453B0FB7-CDA0-4A5C-9F51-A1AF0A8A1947}" type="presParOf" srcId="{A5825B26-D19F-4E8B-A19F-0D67562D2A52}" destId="{5276808C-B188-40E0-AEBB-D06396660B4C}" srcOrd="1" destOrd="0" presId="urn:microsoft.com/office/officeart/2005/8/layout/venn2"/>
    <dgm:cxn modelId="{F0AEA1DF-D2A4-4C65-A709-E0EE7D9677E7}" type="presParOf" srcId="{5276808C-B188-40E0-AEBB-D06396660B4C}" destId="{0DB64995-BFFC-4737-A706-03266BC8A977}" srcOrd="0" destOrd="0" presId="urn:microsoft.com/office/officeart/2005/8/layout/venn2"/>
    <dgm:cxn modelId="{DBC2BCB3-CDD0-477B-9CA5-113DB914ECDB}" type="presParOf" srcId="{5276808C-B188-40E0-AEBB-D06396660B4C}" destId="{285DCE62-CB85-47B8-86BC-F9AA20B7CC6D}" srcOrd="1" destOrd="0" presId="urn:microsoft.com/office/officeart/2005/8/layout/venn2"/>
    <dgm:cxn modelId="{91D18B52-76E4-414A-BD49-CC967035232E}" type="presParOf" srcId="{A5825B26-D19F-4E8B-A19F-0D67562D2A52}" destId="{CD38BA34-76E4-4155-84C2-F83164D9077D}" srcOrd="2" destOrd="0" presId="urn:microsoft.com/office/officeart/2005/8/layout/venn2"/>
    <dgm:cxn modelId="{8AD21904-D8B2-4677-864E-1BAA0C8CEAA1}" type="presParOf" srcId="{CD38BA34-76E4-4155-84C2-F83164D9077D}" destId="{948E6DE5-8C3D-4184-9552-536D3A987743}" srcOrd="0" destOrd="0" presId="urn:microsoft.com/office/officeart/2005/8/layout/venn2"/>
    <dgm:cxn modelId="{3F9CC745-887D-4132-BC68-03B2BDF9609D}" type="presParOf" srcId="{CD38BA34-76E4-4155-84C2-F83164D9077D}" destId="{F47CA7DC-9BB1-4B35-B779-464B3A8B4FCC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1B661-13E7-4678-A84A-398F46F8AB9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71BC5C5-8553-4D07-810F-BBB9D872C9E5}">
      <dgm:prSet phldrT="[Text]" custT="1"/>
      <dgm:spPr/>
      <dgm:t>
        <a:bodyPr/>
        <a:lstStyle/>
        <a:p>
          <a:r>
            <a:rPr lang="nl-NL" sz="1400" b="1" dirty="0">
              <a:latin typeface="Avenir Next" panose="020B0503020202020204"/>
            </a:rPr>
            <a:t>Cluster/regio</a:t>
          </a:r>
        </a:p>
        <a:p>
          <a:r>
            <a:rPr lang="nl-NL" sz="1400" b="1" dirty="0">
              <a:latin typeface="Avenir Next" panose="020B0503020202020204"/>
            </a:rPr>
            <a:t>(macro)</a:t>
          </a:r>
        </a:p>
      </dgm:t>
    </dgm:pt>
    <dgm:pt modelId="{1743D268-C82D-43F9-807D-82A428E4AD28}" type="parTrans" cxnId="{8F13D587-1E92-469D-8713-C090A6A78A69}">
      <dgm:prSet/>
      <dgm:spPr/>
      <dgm:t>
        <a:bodyPr/>
        <a:lstStyle/>
        <a:p>
          <a:endParaRPr lang="nl-NL" sz="1400"/>
        </a:p>
      </dgm:t>
    </dgm:pt>
    <dgm:pt modelId="{CECB2554-F50B-4F93-A8E7-1E4AB8A1C18A}" type="sibTrans" cxnId="{8F13D587-1E92-469D-8713-C090A6A78A69}">
      <dgm:prSet/>
      <dgm:spPr/>
      <dgm:t>
        <a:bodyPr/>
        <a:lstStyle/>
        <a:p>
          <a:endParaRPr lang="nl-NL" sz="1400"/>
        </a:p>
      </dgm:t>
    </dgm:pt>
    <dgm:pt modelId="{FC87369B-2170-4A06-A423-A6F32D083633}">
      <dgm:prSet phldrT="[Text]" custT="1"/>
      <dgm:spPr/>
      <dgm:t>
        <a:bodyPr/>
        <a:lstStyle/>
        <a:p>
          <a:r>
            <a:rPr lang="nl-NL" sz="1400" dirty="0">
              <a:latin typeface="Avenir Next" panose="020B0503020202020204"/>
            </a:rPr>
            <a:t>Digitalisering manifesteert zich razendsnel</a:t>
          </a:r>
        </a:p>
      </dgm:t>
    </dgm:pt>
    <dgm:pt modelId="{54861DA1-958D-4B8B-B4BB-878144A5E273}" type="parTrans" cxnId="{2E83A519-183C-41E9-BE65-9BC638B8344A}">
      <dgm:prSet/>
      <dgm:spPr/>
      <dgm:t>
        <a:bodyPr/>
        <a:lstStyle/>
        <a:p>
          <a:endParaRPr lang="nl-NL" sz="1400"/>
        </a:p>
      </dgm:t>
    </dgm:pt>
    <dgm:pt modelId="{D99BF3D1-7B7D-4A8A-BF56-8F7D6A3C65D2}" type="sibTrans" cxnId="{2E83A519-183C-41E9-BE65-9BC638B8344A}">
      <dgm:prSet/>
      <dgm:spPr/>
      <dgm:t>
        <a:bodyPr/>
        <a:lstStyle/>
        <a:p>
          <a:endParaRPr lang="nl-NL" sz="1400"/>
        </a:p>
      </dgm:t>
    </dgm:pt>
    <dgm:pt modelId="{85F4DE00-89CA-40D6-B93A-F6153C77C4AE}">
      <dgm:prSet phldrT="[Text]" custT="1"/>
      <dgm:spPr/>
      <dgm:t>
        <a:bodyPr/>
        <a:lstStyle/>
        <a:p>
          <a:r>
            <a:rPr lang="nl-NL" sz="1400" dirty="0">
              <a:latin typeface="Avenir Next" panose="020B0503020202020204"/>
            </a:rPr>
            <a:t>Druk op verduurzaming van de industrie neemt toe </a:t>
          </a:r>
        </a:p>
      </dgm:t>
    </dgm:pt>
    <dgm:pt modelId="{C3594F14-21E2-4480-B648-0FBD9C716AB2}" type="parTrans" cxnId="{680C3B7E-33F8-4FB3-9ECF-9B5E3374048A}">
      <dgm:prSet/>
      <dgm:spPr/>
      <dgm:t>
        <a:bodyPr/>
        <a:lstStyle/>
        <a:p>
          <a:endParaRPr lang="nl-NL" sz="1400"/>
        </a:p>
      </dgm:t>
    </dgm:pt>
    <dgm:pt modelId="{051A4EE5-C95F-47DA-AC20-08E34C347EFB}" type="sibTrans" cxnId="{680C3B7E-33F8-4FB3-9ECF-9B5E3374048A}">
      <dgm:prSet/>
      <dgm:spPr/>
      <dgm:t>
        <a:bodyPr/>
        <a:lstStyle/>
        <a:p>
          <a:endParaRPr lang="nl-NL" sz="1400"/>
        </a:p>
      </dgm:t>
    </dgm:pt>
    <dgm:pt modelId="{90AD5D4C-5607-4DA3-A18B-B0D293A7CC4F}">
      <dgm:prSet phldrT="[Text]" custT="1"/>
      <dgm:spPr/>
      <dgm:t>
        <a:bodyPr/>
        <a:lstStyle/>
        <a:p>
          <a:r>
            <a:rPr lang="nl-NL" sz="1400" b="1" dirty="0">
              <a:latin typeface="Avenir Next" panose="020B0503020202020204"/>
            </a:rPr>
            <a:t>Organisatie</a:t>
          </a:r>
        </a:p>
        <a:p>
          <a:r>
            <a:rPr lang="nl-NL" sz="1400" b="1" dirty="0">
              <a:latin typeface="Avenir Next" panose="020B0503020202020204"/>
            </a:rPr>
            <a:t>(</a:t>
          </a:r>
          <a:r>
            <a:rPr lang="nl-NL" sz="1400" b="1" dirty="0" err="1">
              <a:latin typeface="Avenir Next" panose="020B0503020202020204"/>
            </a:rPr>
            <a:t>Meso</a:t>
          </a:r>
          <a:r>
            <a:rPr lang="nl-NL" sz="1400" b="1" dirty="0">
              <a:latin typeface="Avenir Next" panose="020B0503020202020204"/>
            </a:rPr>
            <a:t>)</a:t>
          </a:r>
        </a:p>
      </dgm:t>
    </dgm:pt>
    <dgm:pt modelId="{FC6C26AA-3FC6-4E4C-8548-F6AC133DE400}" type="parTrans" cxnId="{B5925DC7-5B65-492F-856E-15DB7A03BD56}">
      <dgm:prSet/>
      <dgm:spPr/>
      <dgm:t>
        <a:bodyPr/>
        <a:lstStyle/>
        <a:p>
          <a:endParaRPr lang="nl-NL" sz="1400"/>
        </a:p>
      </dgm:t>
    </dgm:pt>
    <dgm:pt modelId="{90871C14-9367-4D26-A1FA-D420A214EB5D}" type="sibTrans" cxnId="{B5925DC7-5B65-492F-856E-15DB7A03BD56}">
      <dgm:prSet/>
      <dgm:spPr/>
      <dgm:t>
        <a:bodyPr/>
        <a:lstStyle/>
        <a:p>
          <a:endParaRPr lang="nl-NL" sz="1400"/>
        </a:p>
      </dgm:t>
    </dgm:pt>
    <dgm:pt modelId="{85F03097-FDCA-48B0-9FE2-0AC8A32860B2}">
      <dgm:prSet phldrT="[Text]" custT="1"/>
      <dgm:spPr/>
      <dgm:t>
        <a:bodyPr/>
        <a:lstStyle/>
        <a:p>
          <a:r>
            <a:rPr lang="nl-NL" sz="1400" b="1" dirty="0">
              <a:latin typeface="Avenir Next" panose="020B0503020202020204"/>
            </a:rPr>
            <a:t>Flexibilisering van het onderwijs verloopt moeizaam</a:t>
          </a:r>
        </a:p>
      </dgm:t>
    </dgm:pt>
    <dgm:pt modelId="{EB723FDD-AF14-4429-9EE7-5366449D71F6}" type="parTrans" cxnId="{690331F5-0516-4BB6-8F8B-1016D95372A3}">
      <dgm:prSet/>
      <dgm:spPr/>
      <dgm:t>
        <a:bodyPr/>
        <a:lstStyle/>
        <a:p>
          <a:endParaRPr lang="nl-NL" sz="1400"/>
        </a:p>
      </dgm:t>
    </dgm:pt>
    <dgm:pt modelId="{13C520C8-62C2-4773-8BDC-6EF7E4925E56}" type="sibTrans" cxnId="{690331F5-0516-4BB6-8F8B-1016D95372A3}">
      <dgm:prSet/>
      <dgm:spPr/>
      <dgm:t>
        <a:bodyPr/>
        <a:lstStyle/>
        <a:p>
          <a:endParaRPr lang="nl-NL" sz="1400"/>
        </a:p>
      </dgm:t>
    </dgm:pt>
    <dgm:pt modelId="{0AA99423-4B0C-404D-9357-52BF0A96C9AF}">
      <dgm:prSet phldrT="[Text]" custT="1"/>
      <dgm:spPr/>
      <dgm:t>
        <a:bodyPr/>
        <a:lstStyle/>
        <a:p>
          <a:r>
            <a:rPr lang="nl-NL" sz="1400" b="1" dirty="0">
              <a:latin typeface="Avenir Next" panose="020B0503020202020204"/>
            </a:rPr>
            <a:t>Individu</a:t>
          </a:r>
        </a:p>
        <a:p>
          <a:r>
            <a:rPr lang="nl-NL" sz="1400" b="1" dirty="0">
              <a:latin typeface="Avenir Next" panose="020B0503020202020204"/>
            </a:rPr>
            <a:t>(micro)</a:t>
          </a:r>
        </a:p>
      </dgm:t>
    </dgm:pt>
    <dgm:pt modelId="{8EED7ADF-0543-4135-A1C0-A84DDD522C80}" type="parTrans" cxnId="{9F368F6D-9D80-4ADC-AAE6-FFF567757462}">
      <dgm:prSet/>
      <dgm:spPr/>
      <dgm:t>
        <a:bodyPr/>
        <a:lstStyle/>
        <a:p>
          <a:endParaRPr lang="nl-NL" sz="1400"/>
        </a:p>
      </dgm:t>
    </dgm:pt>
    <dgm:pt modelId="{544B8405-9CE5-4B5B-968A-DE4A55855B7D}" type="sibTrans" cxnId="{9F368F6D-9D80-4ADC-AAE6-FFF567757462}">
      <dgm:prSet/>
      <dgm:spPr/>
      <dgm:t>
        <a:bodyPr/>
        <a:lstStyle/>
        <a:p>
          <a:endParaRPr lang="nl-NL" sz="1400"/>
        </a:p>
      </dgm:t>
    </dgm:pt>
    <dgm:pt modelId="{1CC2809D-8ED5-479D-898F-1CC1287D57B7}">
      <dgm:prSet phldrT="[Text]" custT="1"/>
      <dgm:spPr/>
      <dgm:t>
        <a:bodyPr/>
        <a:lstStyle/>
        <a:p>
          <a:r>
            <a:rPr lang="nl-NL" sz="1400" dirty="0">
              <a:latin typeface="Avenir Next" panose="020B0503020202020204"/>
            </a:rPr>
            <a:t>Oudere medewerkers zijn onvoldoende wendbaar</a:t>
          </a:r>
        </a:p>
      </dgm:t>
    </dgm:pt>
    <dgm:pt modelId="{A7557428-97E5-4EEF-A5D2-A90D11AB92CD}" type="parTrans" cxnId="{20F50D02-618D-485A-98B9-88891FE11BA9}">
      <dgm:prSet/>
      <dgm:spPr/>
      <dgm:t>
        <a:bodyPr/>
        <a:lstStyle/>
        <a:p>
          <a:endParaRPr lang="nl-NL" sz="1400"/>
        </a:p>
      </dgm:t>
    </dgm:pt>
    <dgm:pt modelId="{525B3AAD-6E60-450B-85A4-245D3EF8FD5C}" type="sibTrans" cxnId="{20F50D02-618D-485A-98B9-88891FE11BA9}">
      <dgm:prSet/>
      <dgm:spPr/>
      <dgm:t>
        <a:bodyPr/>
        <a:lstStyle/>
        <a:p>
          <a:endParaRPr lang="nl-NL" sz="1400"/>
        </a:p>
      </dgm:t>
    </dgm:pt>
    <dgm:pt modelId="{D20EF340-EDE5-4D36-BD77-86DB23347A3C}">
      <dgm:prSet phldrT="[Text]" custT="1"/>
      <dgm:spPr/>
      <dgm:t>
        <a:bodyPr/>
        <a:lstStyle/>
        <a:p>
          <a:r>
            <a:rPr lang="nl-NL" sz="1400" dirty="0">
              <a:latin typeface="Avenir Next" panose="020B0503020202020204"/>
            </a:rPr>
            <a:t>Strategisch personeelsbeleid ontbreekt</a:t>
          </a:r>
        </a:p>
      </dgm:t>
    </dgm:pt>
    <dgm:pt modelId="{F04B78BD-6EB9-4C98-8102-82AF3456D5F8}" type="parTrans" cxnId="{EE1761FB-8ACE-4771-9F8D-634D548FC609}">
      <dgm:prSet/>
      <dgm:spPr/>
      <dgm:t>
        <a:bodyPr/>
        <a:lstStyle/>
        <a:p>
          <a:endParaRPr lang="nl-NL" sz="1400"/>
        </a:p>
      </dgm:t>
    </dgm:pt>
    <dgm:pt modelId="{7B86FD56-464C-4382-B5DA-CD4825628C70}" type="sibTrans" cxnId="{EE1761FB-8ACE-4771-9F8D-634D548FC609}">
      <dgm:prSet/>
      <dgm:spPr/>
      <dgm:t>
        <a:bodyPr/>
        <a:lstStyle/>
        <a:p>
          <a:endParaRPr lang="nl-NL" sz="1400"/>
        </a:p>
      </dgm:t>
    </dgm:pt>
    <dgm:pt modelId="{5A1615D8-712F-4D40-B789-A2A9CC255ED0}">
      <dgm:prSet phldrT="[Text]" custT="1"/>
      <dgm:spPr/>
      <dgm:t>
        <a:bodyPr/>
        <a:lstStyle/>
        <a:p>
          <a:r>
            <a:rPr lang="nl-NL" sz="1400" dirty="0">
              <a:latin typeface="Avenir Next" panose="020B0503020202020204"/>
            </a:rPr>
            <a:t>Krapte op de arbeidsmarkt</a:t>
          </a:r>
        </a:p>
      </dgm:t>
    </dgm:pt>
    <dgm:pt modelId="{AF9F84DB-C0FA-499D-97B0-151631C73DB5}" type="parTrans" cxnId="{E8166BBA-27D2-4ABC-BEE5-D69CA343EF48}">
      <dgm:prSet/>
      <dgm:spPr/>
      <dgm:t>
        <a:bodyPr/>
        <a:lstStyle/>
        <a:p>
          <a:endParaRPr lang="nl-NL" sz="1400"/>
        </a:p>
      </dgm:t>
    </dgm:pt>
    <dgm:pt modelId="{655DB9E8-8119-4EC8-BE12-CB654CB342F5}" type="sibTrans" cxnId="{E8166BBA-27D2-4ABC-BEE5-D69CA343EF48}">
      <dgm:prSet/>
      <dgm:spPr/>
      <dgm:t>
        <a:bodyPr/>
        <a:lstStyle/>
        <a:p>
          <a:endParaRPr lang="nl-NL" sz="1400"/>
        </a:p>
      </dgm:t>
    </dgm:pt>
    <dgm:pt modelId="{E0147336-C220-4A06-A67F-226A033E2B83}">
      <dgm:prSet phldrT="[Text]" custT="1"/>
      <dgm:spPr/>
      <dgm:t>
        <a:bodyPr/>
        <a:lstStyle/>
        <a:p>
          <a:r>
            <a:rPr lang="nl-NL" sz="1400" dirty="0">
              <a:latin typeface="Avenir Next" panose="020B0503020202020204"/>
            </a:rPr>
            <a:t>Terugloop instroom technische opleidingen</a:t>
          </a:r>
        </a:p>
      </dgm:t>
    </dgm:pt>
    <dgm:pt modelId="{F30ECDD7-43BE-4866-8A44-1450347D495E}" type="parTrans" cxnId="{6CA0856B-2C7B-497A-9A9A-1BA75C56F956}">
      <dgm:prSet/>
      <dgm:spPr/>
      <dgm:t>
        <a:bodyPr/>
        <a:lstStyle/>
        <a:p>
          <a:endParaRPr lang="nl-NL" sz="1400"/>
        </a:p>
      </dgm:t>
    </dgm:pt>
    <dgm:pt modelId="{87941EAB-345E-44E2-957A-D5CB4DD6C023}" type="sibTrans" cxnId="{6CA0856B-2C7B-497A-9A9A-1BA75C56F956}">
      <dgm:prSet/>
      <dgm:spPr/>
      <dgm:t>
        <a:bodyPr/>
        <a:lstStyle/>
        <a:p>
          <a:endParaRPr lang="nl-NL" sz="1400"/>
        </a:p>
      </dgm:t>
    </dgm:pt>
    <dgm:pt modelId="{AF7CCCE8-00E3-4F34-92BD-BE59AF8984F7}">
      <dgm:prSet phldrT="[Text]" custT="1"/>
      <dgm:spPr/>
      <dgm:t>
        <a:bodyPr/>
        <a:lstStyle/>
        <a:p>
          <a:r>
            <a:rPr lang="nl-NL" sz="1400" dirty="0">
              <a:latin typeface="Avenir Next" panose="020B0503020202020204"/>
            </a:rPr>
            <a:t>Loopbaanbegeleiding onvoldoende aanwezig</a:t>
          </a:r>
        </a:p>
      </dgm:t>
    </dgm:pt>
    <dgm:pt modelId="{37FEAF1C-D868-45ED-AB29-EDE5B727454E}" type="parTrans" cxnId="{24C328BF-BE8E-4ED9-B733-164851FD84D2}">
      <dgm:prSet/>
      <dgm:spPr/>
      <dgm:t>
        <a:bodyPr/>
        <a:lstStyle/>
        <a:p>
          <a:endParaRPr lang="nl-NL" sz="1400"/>
        </a:p>
      </dgm:t>
    </dgm:pt>
    <dgm:pt modelId="{E23F90EB-2F38-4D95-94CA-E9EBBB218B35}" type="sibTrans" cxnId="{24C328BF-BE8E-4ED9-B733-164851FD84D2}">
      <dgm:prSet/>
      <dgm:spPr/>
      <dgm:t>
        <a:bodyPr/>
        <a:lstStyle/>
        <a:p>
          <a:endParaRPr lang="nl-NL" sz="1400"/>
        </a:p>
      </dgm:t>
    </dgm:pt>
    <dgm:pt modelId="{413C27A7-D90C-440A-9F4F-6B87798EE8DE}" type="pres">
      <dgm:prSet presAssocID="{DC91B661-13E7-4678-A84A-398F46F8AB9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E8FA9DA-C31C-4FCF-936D-3BCCEB81B8EE}" type="pres">
      <dgm:prSet presAssocID="{171BC5C5-8553-4D07-810F-BBB9D872C9E5}" presName="circle1" presStyleLbl="node1" presStyleIdx="0" presStyleCnt="3"/>
      <dgm:spPr/>
    </dgm:pt>
    <dgm:pt modelId="{9D2A3A8C-1E32-493D-81D6-FFD28A8F746B}" type="pres">
      <dgm:prSet presAssocID="{171BC5C5-8553-4D07-810F-BBB9D872C9E5}" presName="space" presStyleCnt="0"/>
      <dgm:spPr/>
    </dgm:pt>
    <dgm:pt modelId="{1CA59A3D-7504-4AB5-B1D5-2C28D85A8904}" type="pres">
      <dgm:prSet presAssocID="{171BC5C5-8553-4D07-810F-BBB9D872C9E5}" presName="rect1" presStyleLbl="alignAcc1" presStyleIdx="0" presStyleCnt="3"/>
      <dgm:spPr/>
    </dgm:pt>
    <dgm:pt modelId="{7D0E4638-B4E4-4854-88F2-E991A932A879}" type="pres">
      <dgm:prSet presAssocID="{90AD5D4C-5607-4DA3-A18B-B0D293A7CC4F}" presName="vertSpace2" presStyleLbl="node1" presStyleIdx="0" presStyleCnt="3"/>
      <dgm:spPr/>
    </dgm:pt>
    <dgm:pt modelId="{CC5ECEEB-49C4-483B-98B3-9E31F28849A2}" type="pres">
      <dgm:prSet presAssocID="{90AD5D4C-5607-4DA3-A18B-B0D293A7CC4F}" presName="circle2" presStyleLbl="node1" presStyleIdx="1" presStyleCnt="3"/>
      <dgm:spPr/>
    </dgm:pt>
    <dgm:pt modelId="{91958412-B5BE-466A-9EDB-B462B9D9CB3D}" type="pres">
      <dgm:prSet presAssocID="{90AD5D4C-5607-4DA3-A18B-B0D293A7CC4F}" presName="rect2" presStyleLbl="alignAcc1" presStyleIdx="1" presStyleCnt="3"/>
      <dgm:spPr/>
    </dgm:pt>
    <dgm:pt modelId="{1E737560-3EF5-45F1-A5A9-051F5B41675E}" type="pres">
      <dgm:prSet presAssocID="{0AA99423-4B0C-404D-9357-52BF0A96C9AF}" presName="vertSpace3" presStyleLbl="node1" presStyleIdx="1" presStyleCnt="3"/>
      <dgm:spPr/>
    </dgm:pt>
    <dgm:pt modelId="{502C6BD9-E8A0-4816-A703-59C8C1E7A442}" type="pres">
      <dgm:prSet presAssocID="{0AA99423-4B0C-404D-9357-52BF0A96C9AF}" presName="circle3" presStyleLbl="node1" presStyleIdx="2" presStyleCnt="3"/>
      <dgm:spPr/>
    </dgm:pt>
    <dgm:pt modelId="{B95EDC1F-8E1B-4B34-8D05-A519C216ADD4}" type="pres">
      <dgm:prSet presAssocID="{0AA99423-4B0C-404D-9357-52BF0A96C9AF}" presName="rect3" presStyleLbl="alignAcc1" presStyleIdx="2" presStyleCnt="3"/>
      <dgm:spPr/>
    </dgm:pt>
    <dgm:pt modelId="{9365D9A4-F970-45E7-A7FA-537A846EC44D}" type="pres">
      <dgm:prSet presAssocID="{171BC5C5-8553-4D07-810F-BBB9D872C9E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40E139F-98AF-4A07-B10B-3010973A8D55}" type="pres">
      <dgm:prSet presAssocID="{171BC5C5-8553-4D07-810F-BBB9D872C9E5}" presName="rect1ChTx" presStyleLbl="alignAcc1" presStyleIdx="2" presStyleCnt="3" custScaleX="114890">
        <dgm:presLayoutVars>
          <dgm:bulletEnabled val="1"/>
        </dgm:presLayoutVars>
      </dgm:prSet>
      <dgm:spPr/>
    </dgm:pt>
    <dgm:pt modelId="{3BD83B1C-475F-4E49-9242-8A880BF8AD44}" type="pres">
      <dgm:prSet presAssocID="{90AD5D4C-5607-4DA3-A18B-B0D293A7CC4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53870C6-4AA0-487A-8461-CE447AA4CFE1}" type="pres">
      <dgm:prSet presAssocID="{90AD5D4C-5607-4DA3-A18B-B0D293A7CC4F}" presName="rect2ChTx" presStyleLbl="alignAcc1" presStyleIdx="2" presStyleCnt="3" custScaleX="114942">
        <dgm:presLayoutVars>
          <dgm:bulletEnabled val="1"/>
        </dgm:presLayoutVars>
      </dgm:prSet>
      <dgm:spPr/>
    </dgm:pt>
    <dgm:pt modelId="{0250FEBB-1A64-45F4-A3FB-05F6842D6D57}" type="pres">
      <dgm:prSet presAssocID="{0AA99423-4B0C-404D-9357-52BF0A96C9A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210B1FB-7473-4DE9-A598-31C0E53EAC30}" type="pres">
      <dgm:prSet presAssocID="{0AA99423-4B0C-404D-9357-52BF0A96C9AF}" presName="rect3ChTx" presStyleLbl="alignAcc1" presStyleIdx="2" presStyleCnt="3" custScaleX="112159">
        <dgm:presLayoutVars>
          <dgm:bulletEnabled val="1"/>
        </dgm:presLayoutVars>
      </dgm:prSet>
      <dgm:spPr/>
    </dgm:pt>
  </dgm:ptLst>
  <dgm:cxnLst>
    <dgm:cxn modelId="{20F50D02-618D-485A-98B9-88891FE11BA9}" srcId="{0AA99423-4B0C-404D-9357-52BF0A96C9AF}" destId="{1CC2809D-8ED5-479D-898F-1CC1287D57B7}" srcOrd="0" destOrd="0" parTransId="{A7557428-97E5-4EEF-A5D2-A90D11AB92CD}" sibTransId="{525B3AAD-6E60-450B-85A4-245D3EF8FD5C}"/>
    <dgm:cxn modelId="{2E83A519-183C-41E9-BE65-9BC638B8344A}" srcId="{171BC5C5-8553-4D07-810F-BBB9D872C9E5}" destId="{FC87369B-2170-4A06-A423-A6F32D083633}" srcOrd="0" destOrd="0" parTransId="{54861DA1-958D-4B8B-B4BB-878144A5E273}" sibTransId="{D99BF3D1-7B7D-4A8A-BF56-8F7D6A3C65D2}"/>
    <dgm:cxn modelId="{0B99B51E-7382-41DC-AAF0-4E6E3B9361D7}" type="presOf" srcId="{90AD5D4C-5607-4DA3-A18B-B0D293A7CC4F}" destId="{3BD83B1C-475F-4E49-9242-8A880BF8AD44}" srcOrd="1" destOrd="0" presId="urn:microsoft.com/office/officeart/2005/8/layout/target3"/>
    <dgm:cxn modelId="{5B15883B-7512-4D2F-B5FA-B2261C699473}" type="presOf" srcId="{1CC2809D-8ED5-479D-898F-1CC1287D57B7}" destId="{D210B1FB-7473-4DE9-A598-31C0E53EAC30}" srcOrd="0" destOrd="0" presId="urn:microsoft.com/office/officeart/2005/8/layout/target3"/>
    <dgm:cxn modelId="{712CED48-36B4-4267-8EEC-7311AF397E3B}" type="presOf" srcId="{85F4DE00-89CA-40D6-B93A-F6153C77C4AE}" destId="{A40E139F-98AF-4A07-B10B-3010973A8D55}" srcOrd="0" destOrd="1" presId="urn:microsoft.com/office/officeart/2005/8/layout/target3"/>
    <dgm:cxn modelId="{6CA0856B-2C7B-497A-9A9A-1BA75C56F956}" srcId="{90AD5D4C-5607-4DA3-A18B-B0D293A7CC4F}" destId="{E0147336-C220-4A06-A67F-226A033E2B83}" srcOrd="2" destOrd="0" parTransId="{F30ECDD7-43BE-4866-8A44-1450347D495E}" sibTransId="{87941EAB-345E-44E2-957A-D5CB4DD6C023}"/>
    <dgm:cxn modelId="{9F368F6D-9D80-4ADC-AAE6-FFF567757462}" srcId="{DC91B661-13E7-4678-A84A-398F46F8AB91}" destId="{0AA99423-4B0C-404D-9357-52BF0A96C9AF}" srcOrd="2" destOrd="0" parTransId="{8EED7ADF-0543-4135-A1C0-A84DDD522C80}" sibTransId="{544B8405-9CE5-4B5B-968A-DE4A55855B7D}"/>
    <dgm:cxn modelId="{680C3B7E-33F8-4FB3-9ECF-9B5E3374048A}" srcId="{171BC5C5-8553-4D07-810F-BBB9D872C9E5}" destId="{85F4DE00-89CA-40D6-B93A-F6153C77C4AE}" srcOrd="1" destOrd="0" parTransId="{C3594F14-21E2-4480-B648-0FBD9C716AB2}" sibTransId="{051A4EE5-C95F-47DA-AC20-08E34C347EFB}"/>
    <dgm:cxn modelId="{8F13D587-1E92-469D-8713-C090A6A78A69}" srcId="{DC91B661-13E7-4678-A84A-398F46F8AB91}" destId="{171BC5C5-8553-4D07-810F-BBB9D872C9E5}" srcOrd="0" destOrd="0" parTransId="{1743D268-C82D-43F9-807D-82A428E4AD28}" sibTransId="{CECB2554-F50B-4F93-A8E7-1E4AB8A1C18A}"/>
    <dgm:cxn modelId="{A19FBB89-563B-4350-A270-A6B4BAEC34EF}" type="presOf" srcId="{DC91B661-13E7-4678-A84A-398F46F8AB91}" destId="{413C27A7-D90C-440A-9F4F-6B87798EE8DE}" srcOrd="0" destOrd="0" presId="urn:microsoft.com/office/officeart/2005/8/layout/target3"/>
    <dgm:cxn modelId="{A4F0228A-4495-436D-AA00-CC38DE7F8EC3}" type="presOf" srcId="{E0147336-C220-4A06-A67F-226A033E2B83}" destId="{B53870C6-4AA0-487A-8461-CE447AA4CFE1}" srcOrd="0" destOrd="2" presId="urn:microsoft.com/office/officeart/2005/8/layout/target3"/>
    <dgm:cxn modelId="{AA5E4F9F-9F5F-4259-90B8-927BF6D367B2}" type="presOf" srcId="{171BC5C5-8553-4D07-810F-BBB9D872C9E5}" destId="{1CA59A3D-7504-4AB5-B1D5-2C28D85A8904}" srcOrd="0" destOrd="0" presId="urn:microsoft.com/office/officeart/2005/8/layout/target3"/>
    <dgm:cxn modelId="{3DF101AA-924C-4D6E-93F3-EE8B021545C3}" type="presOf" srcId="{5A1615D8-712F-4D40-B789-A2A9CC255ED0}" destId="{A40E139F-98AF-4A07-B10B-3010973A8D55}" srcOrd="0" destOrd="2" presId="urn:microsoft.com/office/officeart/2005/8/layout/target3"/>
    <dgm:cxn modelId="{86D6CCAC-F496-470A-A4AA-01001DC87665}" type="presOf" srcId="{171BC5C5-8553-4D07-810F-BBB9D872C9E5}" destId="{9365D9A4-F970-45E7-A7FA-537A846EC44D}" srcOrd="1" destOrd="0" presId="urn:microsoft.com/office/officeart/2005/8/layout/target3"/>
    <dgm:cxn modelId="{2292B4B3-E2CA-4AEC-9F34-E08BA59E5E12}" type="presOf" srcId="{D20EF340-EDE5-4D36-BD77-86DB23347A3C}" destId="{B53870C6-4AA0-487A-8461-CE447AA4CFE1}" srcOrd="0" destOrd="1" presId="urn:microsoft.com/office/officeart/2005/8/layout/target3"/>
    <dgm:cxn modelId="{E8166BBA-27D2-4ABC-BEE5-D69CA343EF48}" srcId="{171BC5C5-8553-4D07-810F-BBB9D872C9E5}" destId="{5A1615D8-712F-4D40-B789-A2A9CC255ED0}" srcOrd="2" destOrd="0" parTransId="{AF9F84DB-C0FA-499D-97B0-151631C73DB5}" sibTransId="{655DB9E8-8119-4EC8-BE12-CB654CB342F5}"/>
    <dgm:cxn modelId="{24C328BF-BE8E-4ED9-B733-164851FD84D2}" srcId="{0AA99423-4B0C-404D-9357-52BF0A96C9AF}" destId="{AF7CCCE8-00E3-4F34-92BD-BE59AF8984F7}" srcOrd="1" destOrd="0" parTransId="{37FEAF1C-D868-45ED-AB29-EDE5B727454E}" sibTransId="{E23F90EB-2F38-4D95-94CA-E9EBBB218B35}"/>
    <dgm:cxn modelId="{22EE9CC6-859B-42C0-8E6B-FFA6EB3FB8C9}" type="presOf" srcId="{0AA99423-4B0C-404D-9357-52BF0A96C9AF}" destId="{B95EDC1F-8E1B-4B34-8D05-A519C216ADD4}" srcOrd="0" destOrd="0" presId="urn:microsoft.com/office/officeart/2005/8/layout/target3"/>
    <dgm:cxn modelId="{B5925DC7-5B65-492F-856E-15DB7A03BD56}" srcId="{DC91B661-13E7-4678-A84A-398F46F8AB91}" destId="{90AD5D4C-5607-4DA3-A18B-B0D293A7CC4F}" srcOrd="1" destOrd="0" parTransId="{FC6C26AA-3FC6-4E4C-8548-F6AC133DE400}" sibTransId="{90871C14-9367-4D26-A1FA-D420A214EB5D}"/>
    <dgm:cxn modelId="{F1DD66D1-50B6-46DA-AE89-8F971B332BE7}" type="presOf" srcId="{AF7CCCE8-00E3-4F34-92BD-BE59AF8984F7}" destId="{D210B1FB-7473-4DE9-A598-31C0E53EAC30}" srcOrd="0" destOrd="1" presId="urn:microsoft.com/office/officeart/2005/8/layout/target3"/>
    <dgm:cxn modelId="{B25D54DC-1D82-492A-8364-F9A4648E5BD4}" type="presOf" srcId="{85F03097-FDCA-48B0-9FE2-0AC8A32860B2}" destId="{B53870C6-4AA0-487A-8461-CE447AA4CFE1}" srcOrd="0" destOrd="0" presId="urn:microsoft.com/office/officeart/2005/8/layout/target3"/>
    <dgm:cxn modelId="{1DF54FE2-6DB5-479A-A73B-262A66F14DB4}" type="presOf" srcId="{90AD5D4C-5607-4DA3-A18B-B0D293A7CC4F}" destId="{91958412-B5BE-466A-9EDB-B462B9D9CB3D}" srcOrd="0" destOrd="0" presId="urn:microsoft.com/office/officeart/2005/8/layout/target3"/>
    <dgm:cxn modelId="{690331F5-0516-4BB6-8F8B-1016D95372A3}" srcId="{90AD5D4C-5607-4DA3-A18B-B0D293A7CC4F}" destId="{85F03097-FDCA-48B0-9FE2-0AC8A32860B2}" srcOrd="0" destOrd="0" parTransId="{EB723FDD-AF14-4429-9EE7-5366449D71F6}" sibTransId="{13C520C8-62C2-4773-8BDC-6EF7E4925E56}"/>
    <dgm:cxn modelId="{D1FBE8F6-5136-496D-BE3F-7552E2405E50}" type="presOf" srcId="{0AA99423-4B0C-404D-9357-52BF0A96C9AF}" destId="{0250FEBB-1A64-45F4-A3FB-05F6842D6D57}" srcOrd="1" destOrd="0" presId="urn:microsoft.com/office/officeart/2005/8/layout/target3"/>
    <dgm:cxn modelId="{EE1761FB-8ACE-4771-9F8D-634D548FC609}" srcId="{90AD5D4C-5607-4DA3-A18B-B0D293A7CC4F}" destId="{D20EF340-EDE5-4D36-BD77-86DB23347A3C}" srcOrd="1" destOrd="0" parTransId="{F04B78BD-6EB9-4C98-8102-82AF3456D5F8}" sibTransId="{7B86FD56-464C-4382-B5DA-CD4825628C70}"/>
    <dgm:cxn modelId="{C47B78FB-2DCB-4C9E-BB31-8EC7C8F6C6D6}" type="presOf" srcId="{FC87369B-2170-4A06-A423-A6F32D083633}" destId="{A40E139F-98AF-4A07-B10B-3010973A8D55}" srcOrd="0" destOrd="0" presId="urn:microsoft.com/office/officeart/2005/8/layout/target3"/>
    <dgm:cxn modelId="{E47873F4-359F-4579-BFC8-464F747EC2F6}" type="presParOf" srcId="{413C27A7-D90C-440A-9F4F-6B87798EE8DE}" destId="{FE8FA9DA-C31C-4FCF-936D-3BCCEB81B8EE}" srcOrd="0" destOrd="0" presId="urn:microsoft.com/office/officeart/2005/8/layout/target3"/>
    <dgm:cxn modelId="{F9C87611-414C-43BB-BD49-D48CD61C74EC}" type="presParOf" srcId="{413C27A7-D90C-440A-9F4F-6B87798EE8DE}" destId="{9D2A3A8C-1E32-493D-81D6-FFD28A8F746B}" srcOrd="1" destOrd="0" presId="urn:microsoft.com/office/officeart/2005/8/layout/target3"/>
    <dgm:cxn modelId="{777E198E-CE62-409A-B249-A1608D295A40}" type="presParOf" srcId="{413C27A7-D90C-440A-9F4F-6B87798EE8DE}" destId="{1CA59A3D-7504-4AB5-B1D5-2C28D85A8904}" srcOrd="2" destOrd="0" presId="urn:microsoft.com/office/officeart/2005/8/layout/target3"/>
    <dgm:cxn modelId="{98EBDCFB-C083-4826-BAA9-149161F9329B}" type="presParOf" srcId="{413C27A7-D90C-440A-9F4F-6B87798EE8DE}" destId="{7D0E4638-B4E4-4854-88F2-E991A932A879}" srcOrd="3" destOrd="0" presId="urn:microsoft.com/office/officeart/2005/8/layout/target3"/>
    <dgm:cxn modelId="{8347CFB3-AEC2-4881-BDF5-5F22929171CC}" type="presParOf" srcId="{413C27A7-D90C-440A-9F4F-6B87798EE8DE}" destId="{CC5ECEEB-49C4-483B-98B3-9E31F28849A2}" srcOrd="4" destOrd="0" presId="urn:microsoft.com/office/officeart/2005/8/layout/target3"/>
    <dgm:cxn modelId="{4965EDF8-6BFB-4299-B0E9-1A0C6976888D}" type="presParOf" srcId="{413C27A7-D90C-440A-9F4F-6B87798EE8DE}" destId="{91958412-B5BE-466A-9EDB-B462B9D9CB3D}" srcOrd="5" destOrd="0" presId="urn:microsoft.com/office/officeart/2005/8/layout/target3"/>
    <dgm:cxn modelId="{61D3E1D1-AD59-41BE-90F4-1D6C61F105E5}" type="presParOf" srcId="{413C27A7-D90C-440A-9F4F-6B87798EE8DE}" destId="{1E737560-3EF5-45F1-A5A9-051F5B41675E}" srcOrd="6" destOrd="0" presId="urn:microsoft.com/office/officeart/2005/8/layout/target3"/>
    <dgm:cxn modelId="{E47BFC75-9A8B-4467-A105-63DD2441C969}" type="presParOf" srcId="{413C27A7-D90C-440A-9F4F-6B87798EE8DE}" destId="{502C6BD9-E8A0-4816-A703-59C8C1E7A442}" srcOrd="7" destOrd="0" presId="urn:microsoft.com/office/officeart/2005/8/layout/target3"/>
    <dgm:cxn modelId="{A4BDA507-B127-40EE-8BD3-8DFC78CA0C17}" type="presParOf" srcId="{413C27A7-D90C-440A-9F4F-6B87798EE8DE}" destId="{B95EDC1F-8E1B-4B34-8D05-A519C216ADD4}" srcOrd="8" destOrd="0" presId="urn:microsoft.com/office/officeart/2005/8/layout/target3"/>
    <dgm:cxn modelId="{21B788CE-C102-44DF-B1CE-25908E9C4159}" type="presParOf" srcId="{413C27A7-D90C-440A-9F4F-6B87798EE8DE}" destId="{9365D9A4-F970-45E7-A7FA-537A846EC44D}" srcOrd="9" destOrd="0" presId="urn:microsoft.com/office/officeart/2005/8/layout/target3"/>
    <dgm:cxn modelId="{AF1A0A62-EC03-46FB-8B6F-375A0943A9B9}" type="presParOf" srcId="{413C27A7-D90C-440A-9F4F-6B87798EE8DE}" destId="{A40E139F-98AF-4A07-B10B-3010973A8D55}" srcOrd="10" destOrd="0" presId="urn:microsoft.com/office/officeart/2005/8/layout/target3"/>
    <dgm:cxn modelId="{02D1151D-9F00-4669-8BBB-2C502BF513CA}" type="presParOf" srcId="{413C27A7-D90C-440A-9F4F-6B87798EE8DE}" destId="{3BD83B1C-475F-4E49-9242-8A880BF8AD44}" srcOrd="11" destOrd="0" presId="urn:microsoft.com/office/officeart/2005/8/layout/target3"/>
    <dgm:cxn modelId="{6E580F78-2E49-4EC5-B424-A97C90B2F92F}" type="presParOf" srcId="{413C27A7-D90C-440A-9F4F-6B87798EE8DE}" destId="{B53870C6-4AA0-487A-8461-CE447AA4CFE1}" srcOrd="12" destOrd="0" presId="urn:microsoft.com/office/officeart/2005/8/layout/target3"/>
    <dgm:cxn modelId="{C3614959-581B-47D2-A6D8-46ABCD04F653}" type="presParOf" srcId="{413C27A7-D90C-440A-9F4F-6B87798EE8DE}" destId="{0250FEBB-1A64-45F4-A3FB-05F6842D6D57}" srcOrd="13" destOrd="0" presId="urn:microsoft.com/office/officeart/2005/8/layout/target3"/>
    <dgm:cxn modelId="{1319BBFC-5C66-496F-ABDC-3549FE363AD3}" type="presParOf" srcId="{413C27A7-D90C-440A-9F4F-6B87798EE8DE}" destId="{D210B1FB-7473-4DE9-A598-31C0E53EAC3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CDD50-F8C0-4CAE-8016-0AD79018B474}">
      <dsp:nvSpPr>
        <dsp:cNvPr id="0" name=""/>
        <dsp:cNvSpPr/>
      </dsp:nvSpPr>
      <dsp:spPr>
        <a:xfrm>
          <a:off x="2578629" y="551903"/>
          <a:ext cx="4374951" cy="4550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2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Linear to Circular</a:t>
          </a:r>
        </a:p>
      </dsp:txBody>
      <dsp:txXfrm>
        <a:off x="2578629" y="551903"/>
        <a:ext cx="4374951" cy="455096"/>
      </dsp:txXfrm>
    </dsp:sp>
    <dsp:sp modelId="{9397E559-86F4-4587-885D-41151C75D29D}">
      <dsp:nvSpPr>
        <dsp:cNvPr id="0" name=""/>
        <dsp:cNvSpPr/>
      </dsp:nvSpPr>
      <dsp:spPr>
        <a:xfrm>
          <a:off x="2327011" y="121448"/>
          <a:ext cx="975884" cy="998051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67547-1733-46D0-BC38-17E19EECDAA8}">
      <dsp:nvSpPr>
        <dsp:cNvPr id="0" name=""/>
        <dsp:cNvSpPr/>
      </dsp:nvSpPr>
      <dsp:spPr>
        <a:xfrm>
          <a:off x="2575250" y="1710344"/>
          <a:ext cx="4349300" cy="4935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2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Analog to Digital </a:t>
          </a:r>
        </a:p>
      </dsp:txBody>
      <dsp:txXfrm>
        <a:off x="2575250" y="1710344"/>
        <a:ext cx="4349300" cy="493532"/>
      </dsp:txXfrm>
    </dsp:sp>
    <dsp:sp modelId="{A2EC22D4-13AC-4626-861F-1969D8FA2102}">
      <dsp:nvSpPr>
        <dsp:cNvPr id="0" name=""/>
        <dsp:cNvSpPr/>
      </dsp:nvSpPr>
      <dsp:spPr>
        <a:xfrm>
          <a:off x="2333424" y="1279049"/>
          <a:ext cx="975884" cy="1023083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41954-FB4D-4C41-B6B0-0B02D6D3A00A}">
      <dsp:nvSpPr>
        <dsp:cNvPr id="0" name=""/>
        <dsp:cNvSpPr/>
      </dsp:nvSpPr>
      <dsp:spPr>
        <a:xfrm>
          <a:off x="2502410" y="2898260"/>
          <a:ext cx="4370936" cy="5132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2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Care to Health                                        </a:t>
          </a:r>
        </a:p>
      </dsp:txBody>
      <dsp:txXfrm>
        <a:off x="2502410" y="2898260"/>
        <a:ext cx="4370936" cy="513259"/>
      </dsp:txXfrm>
    </dsp:sp>
    <dsp:sp modelId="{0CB64E84-4143-4C58-B80B-A009F8A12661}">
      <dsp:nvSpPr>
        <dsp:cNvPr id="0" name=""/>
        <dsp:cNvSpPr/>
      </dsp:nvSpPr>
      <dsp:spPr>
        <a:xfrm>
          <a:off x="2297401" y="2462531"/>
          <a:ext cx="975884" cy="997861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09021-D855-4882-B69F-DD170816B528}">
      <dsp:nvSpPr>
        <dsp:cNvPr id="0" name=""/>
        <dsp:cNvSpPr/>
      </dsp:nvSpPr>
      <dsp:spPr>
        <a:xfrm>
          <a:off x="2491335" y="4036645"/>
          <a:ext cx="4461186" cy="505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2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Fossil to Renewable Energy</a:t>
          </a:r>
        </a:p>
      </dsp:txBody>
      <dsp:txXfrm>
        <a:off x="2491335" y="4036645"/>
        <a:ext cx="4461186" cy="505633"/>
      </dsp:txXfrm>
    </dsp:sp>
    <dsp:sp modelId="{B61C0D98-B242-4E09-891A-F46C37D5BA91}">
      <dsp:nvSpPr>
        <dsp:cNvPr id="0" name=""/>
        <dsp:cNvSpPr/>
      </dsp:nvSpPr>
      <dsp:spPr>
        <a:xfrm>
          <a:off x="2315221" y="3586274"/>
          <a:ext cx="975884" cy="1007698"/>
        </a:xfrm>
        <a:prstGeom prst="rect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88D25-C7CF-4C9B-BE0F-A899B23A9567}">
      <dsp:nvSpPr>
        <dsp:cNvPr id="0" name=""/>
        <dsp:cNvSpPr/>
      </dsp:nvSpPr>
      <dsp:spPr>
        <a:xfrm>
          <a:off x="740848" y="0"/>
          <a:ext cx="3446161" cy="3446161"/>
        </a:xfrm>
        <a:prstGeom prst="ellipse">
          <a:avLst/>
        </a:prstGeom>
        <a:solidFill>
          <a:schemeClr val="accent1">
            <a:alpha val="3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/>
              </a:solidFill>
              <a:latin typeface="Avenir Next" panose="020B0503020202020204"/>
            </a:rPr>
            <a:t>Cluster/Regio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/>
              </a:solidFill>
              <a:latin typeface="Avenir Next" panose="020B0503020202020204"/>
            </a:rPr>
            <a:t>(Macro)</a:t>
          </a:r>
        </a:p>
      </dsp:txBody>
      <dsp:txXfrm>
        <a:off x="1861712" y="172308"/>
        <a:ext cx="1204433" cy="516924"/>
      </dsp:txXfrm>
    </dsp:sp>
    <dsp:sp modelId="{0DB64995-BFFC-4737-A706-03266BC8A977}">
      <dsp:nvSpPr>
        <dsp:cNvPr id="0" name=""/>
        <dsp:cNvSpPr/>
      </dsp:nvSpPr>
      <dsp:spPr>
        <a:xfrm>
          <a:off x="1133297" y="861540"/>
          <a:ext cx="2584620" cy="2584620"/>
        </a:xfrm>
        <a:prstGeom prst="ellipse">
          <a:avLst/>
        </a:prstGeom>
        <a:solidFill>
          <a:schemeClr val="tx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/>
              </a:solidFill>
              <a:latin typeface="Avenir Next" panose="020B0503020202020204"/>
            </a:rPr>
            <a:t>Organisatie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/>
              </a:solidFill>
              <a:latin typeface="Avenir Next" panose="020B0503020202020204"/>
            </a:rPr>
            <a:t>(</a:t>
          </a:r>
          <a:r>
            <a:rPr lang="nl-NL" sz="1400" kern="1200" dirty="0" err="1">
              <a:solidFill>
                <a:schemeClr val="tx1"/>
              </a:solidFill>
              <a:latin typeface="Avenir Next" panose="020B0503020202020204"/>
            </a:rPr>
            <a:t>Meso</a:t>
          </a:r>
          <a:r>
            <a:rPr lang="nl-NL" sz="1400" kern="1200" dirty="0">
              <a:solidFill>
                <a:schemeClr val="tx1"/>
              </a:solidFill>
              <a:latin typeface="Avenir Next" panose="020B0503020202020204"/>
            </a:rPr>
            <a:t>)</a:t>
          </a:r>
        </a:p>
      </dsp:txBody>
      <dsp:txXfrm>
        <a:off x="1823390" y="1023079"/>
        <a:ext cx="1204433" cy="484616"/>
      </dsp:txXfrm>
    </dsp:sp>
    <dsp:sp modelId="{948E6DE5-8C3D-4184-9552-536D3A987743}">
      <dsp:nvSpPr>
        <dsp:cNvPr id="0" name=""/>
        <dsp:cNvSpPr/>
      </dsp:nvSpPr>
      <dsp:spPr>
        <a:xfrm>
          <a:off x="1577731" y="1723080"/>
          <a:ext cx="1723080" cy="1723080"/>
        </a:xfrm>
        <a:prstGeom prst="ellipse">
          <a:avLst/>
        </a:prstGeom>
        <a:solidFill>
          <a:schemeClr val="tx2">
            <a:alpha val="4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/>
              </a:solidFill>
              <a:latin typeface="Avenir Next" panose="020B0503020202020204"/>
            </a:rPr>
            <a:t>Individu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/>
              </a:solidFill>
              <a:latin typeface="Avenir Next" panose="020B0503020202020204"/>
            </a:rPr>
            <a:t>(Micro)</a:t>
          </a:r>
        </a:p>
      </dsp:txBody>
      <dsp:txXfrm>
        <a:off x="1830070" y="2153850"/>
        <a:ext cx="1218401" cy="861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A9DA-C31C-4FCF-936D-3BCCEB81B8EE}">
      <dsp:nvSpPr>
        <dsp:cNvPr id="0" name=""/>
        <dsp:cNvSpPr/>
      </dsp:nvSpPr>
      <dsp:spPr>
        <a:xfrm>
          <a:off x="-103134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59A3D-7504-4AB5-B1D5-2C28D85A8904}">
      <dsp:nvSpPr>
        <dsp:cNvPr id="0" name=""/>
        <dsp:cNvSpPr/>
      </dsp:nvSpPr>
      <dsp:spPr>
        <a:xfrm>
          <a:off x="2068565" y="0"/>
          <a:ext cx="5521851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Avenir Next" panose="020B0503020202020204"/>
            </a:rPr>
            <a:t>Cluster/regio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Avenir Next" panose="020B0503020202020204"/>
            </a:rPr>
            <a:t>(macro)</a:t>
          </a:r>
        </a:p>
      </dsp:txBody>
      <dsp:txXfrm>
        <a:off x="2068565" y="0"/>
        <a:ext cx="2760925" cy="1303022"/>
      </dsp:txXfrm>
    </dsp:sp>
    <dsp:sp modelId="{CC5ECEEB-49C4-483B-98B3-9E31F28849A2}">
      <dsp:nvSpPr>
        <dsp:cNvPr id="0" name=""/>
        <dsp:cNvSpPr/>
      </dsp:nvSpPr>
      <dsp:spPr>
        <a:xfrm>
          <a:off x="656962" y="1303022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58412-B5BE-466A-9EDB-B462B9D9CB3D}">
      <dsp:nvSpPr>
        <dsp:cNvPr id="0" name=""/>
        <dsp:cNvSpPr/>
      </dsp:nvSpPr>
      <dsp:spPr>
        <a:xfrm>
          <a:off x="2068565" y="1303022"/>
          <a:ext cx="5521851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Avenir Next" panose="020B0503020202020204"/>
            </a:rPr>
            <a:t>Organisatie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Avenir Next" panose="020B0503020202020204"/>
            </a:rPr>
            <a:t>(</a:t>
          </a:r>
          <a:r>
            <a:rPr lang="nl-NL" sz="1400" b="1" kern="1200" dirty="0" err="1">
              <a:latin typeface="Avenir Next" panose="020B0503020202020204"/>
            </a:rPr>
            <a:t>Meso</a:t>
          </a:r>
          <a:r>
            <a:rPr lang="nl-NL" sz="1400" b="1" kern="1200" dirty="0">
              <a:latin typeface="Avenir Next" panose="020B0503020202020204"/>
            </a:rPr>
            <a:t>)</a:t>
          </a:r>
        </a:p>
      </dsp:txBody>
      <dsp:txXfrm>
        <a:off x="2068565" y="1303022"/>
        <a:ext cx="2760925" cy="1303018"/>
      </dsp:txXfrm>
    </dsp:sp>
    <dsp:sp modelId="{502C6BD9-E8A0-4816-A703-59C8C1E7A442}">
      <dsp:nvSpPr>
        <dsp:cNvPr id="0" name=""/>
        <dsp:cNvSpPr/>
      </dsp:nvSpPr>
      <dsp:spPr>
        <a:xfrm>
          <a:off x="1417056" y="2606041"/>
          <a:ext cx="1303018" cy="13030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EDC1F-8E1B-4B34-8D05-A519C216ADD4}">
      <dsp:nvSpPr>
        <dsp:cNvPr id="0" name=""/>
        <dsp:cNvSpPr/>
      </dsp:nvSpPr>
      <dsp:spPr>
        <a:xfrm>
          <a:off x="2068565" y="2606041"/>
          <a:ext cx="5521851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Avenir Next" panose="020B0503020202020204"/>
            </a:rPr>
            <a:t>Individu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Avenir Next" panose="020B0503020202020204"/>
            </a:rPr>
            <a:t>(micro)</a:t>
          </a:r>
        </a:p>
      </dsp:txBody>
      <dsp:txXfrm>
        <a:off x="2068565" y="2606041"/>
        <a:ext cx="2760925" cy="1303018"/>
      </dsp:txXfrm>
    </dsp:sp>
    <dsp:sp modelId="{A40E139F-98AF-4A07-B10B-3010973A8D55}">
      <dsp:nvSpPr>
        <dsp:cNvPr id="0" name=""/>
        <dsp:cNvSpPr/>
      </dsp:nvSpPr>
      <dsp:spPr>
        <a:xfrm>
          <a:off x="4623940" y="0"/>
          <a:ext cx="3172027" cy="13030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Avenir Next" panose="020B0503020202020204"/>
            </a:rPr>
            <a:t>Digitalisering manifesteert zich razendsnel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Avenir Next" panose="020B0503020202020204"/>
            </a:rPr>
            <a:t>Druk op verduurzaming van de industrie neemt toe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Avenir Next" panose="020B0503020202020204"/>
            </a:rPr>
            <a:t>Krapte op de arbeidsmarkt</a:t>
          </a:r>
        </a:p>
      </dsp:txBody>
      <dsp:txXfrm>
        <a:off x="4623940" y="0"/>
        <a:ext cx="3172027" cy="1303022"/>
      </dsp:txXfrm>
    </dsp:sp>
    <dsp:sp modelId="{B53870C6-4AA0-487A-8461-CE447AA4CFE1}">
      <dsp:nvSpPr>
        <dsp:cNvPr id="0" name=""/>
        <dsp:cNvSpPr/>
      </dsp:nvSpPr>
      <dsp:spPr>
        <a:xfrm>
          <a:off x="4623222" y="1303022"/>
          <a:ext cx="3173462" cy="13030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>
              <a:latin typeface="Avenir Next" panose="020B0503020202020204"/>
            </a:rPr>
            <a:t>Flexibilisering van het onderwijs verloopt moeizaam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Avenir Next" panose="020B0503020202020204"/>
            </a:rPr>
            <a:t>Strategisch personeelsbeleid ontbreekt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Avenir Next" panose="020B0503020202020204"/>
            </a:rPr>
            <a:t>Terugloop instroom technische opleidingen</a:t>
          </a:r>
        </a:p>
      </dsp:txBody>
      <dsp:txXfrm>
        <a:off x="4623222" y="1303022"/>
        <a:ext cx="3173462" cy="1303018"/>
      </dsp:txXfrm>
    </dsp:sp>
    <dsp:sp modelId="{D210B1FB-7473-4DE9-A598-31C0E53EAC30}">
      <dsp:nvSpPr>
        <dsp:cNvPr id="0" name=""/>
        <dsp:cNvSpPr/>
      </dsp:nvSpPr>
      <dsp:spPr>
        <a:xfrm>
          <a:off x="4661640" y="2606041"/>
          <a:ext cx="3096626" cy="13030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Avenir Next" panose="020B0503020202020204"/>
            </a:rPr>
            <a:t>Oudere medewerkers zijn onvoldoende wendbaar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Avenir Next" panose="020B0503020202020204"/>
            </a:rPr>
            <a:t>Loopbaanbegeleiding onvoldoende aanwezig</a:t>
          </a:r>
        </a:p>
      </dsp:txBody>
      <dsp:txXfrm>
        <a:off x="4661640" y="2606041"/>
        <a:ext cx="3096626" cy="130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949A-191D-460A-8580-340B30562626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1800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C9B7A-B82A-4F91-ADC7-52A3B93C1F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39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DC23C2A-7172-4A22-981A-19F4B1253D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3825" y="4914900"/>
            <a:ext cx="6480175" cy="19431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08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DD468CE-DF7F-4644-B5D4-7D038EC09BF1}"/>
              </a:ext>
            </a:extLst>
          </p:cNvPr>
          <p:cNvSpPr/>
          <p:nvPr userDrawn="1"/>
        </p:nvSpPr>
        <p:spPr>
          <a:xfrm>
            <a:off x="0" y="0"/>
            <a:ext cx="26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D6DE6E-9087-47A3-B8C3-27AD55008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5440" y="502024"/>
            <a:ext cx="3733800" cy="3104030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567A8D1-339B-456D-A3FD-F617564DB681}"/>
              </a:ext>
            </a:extLst>
          </p:cNvPr>
          <p:cNvCxnSpPr/>
          <p:nvPr userDrawn="1"/>
        </p:nvCxnSpPr>
        <p:spPr>
          <a:xfrm>
            <a:off x="4294274" y="0"/>
            <a:ext cx="0" cy="419100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1A6DCC4-2EF0-49D2-92FF-FB105290DE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676" y="4152920"/>
            <a:ext cx="481232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78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rechts, blauwe bal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72165"/>
            <a:ext cx="9144000" cy="3815403"/>
          </a:xfrm>
          <a:solidFill>
            <a:srgbClr val="185BA7"/>
          </a:solidFill>
        </p:spPr>
        <p:txBody>
          <a:bodyPr lIns="576000" tIns="1152000" rIns="5220000" bIns="72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945" y="138"/>
            <a:ext cx="4645152" cy="6857862"/>
          </a:xfrm>
          <a:solidFill>
            <a:schemeClr val="bg1">
              <a:lumMod val="95000"/>
            </a:schemeClr>
          </a:solidFill>
        </p:spPr>
        <p:txBody>
          <a:bodyPr lIns="1260000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25" y="2386584"/>
            <a:ext cx="3442392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9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 balk, tekst, beeld rechtson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952EBF-85C0-4CDD-84EC-F3B8DE8DA532}"/>
              </a:ext>
            </a:extLst>
          </p:cNvPr>
          <p:cNvSpPr/>
          <p:nvPr userDrawn="1"/>
        </p:nvSpPr>
        <p:spPr>
          <a:xfrm>
            <a:off x="0" y="-1"/>
            <a:ext cx="9143816" cy="16787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6144" y="2066544"/>
            <a:ext cx="4256208" cy="437083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0680" y="3154680"/>
            <a:ext cx="3703321" cy="37033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1B4E1C-391A-4DCA-BCD7-56E443138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0109" cy="140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0" y="685800"/>
            <a:ext cx="6341040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 balk, tekst, beeld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952EBF-85C0-4CDD-84EC-F3B8DE8DA532}"/>
              </a:ext>
            </a:extLst>
          </p:cNvPr>
          <p:cNvSpPr/>
          <p:nvPr userDrawn="1"/>
        </p:nvSpPr>
        <p:spPr>
          <a:xfrm>
            <a:off x="0" y="-1"/>
            <a:ext cx="9143816" cy="16787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2352" y="1678780"/>
            <a:ext cx="4041649" cy="51792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270000"/>
            <a:ext cx="4025900" cy="5167376"/>
          </a:xfrm>
          <a:solidFill>
            <a:schemeClr val="bg1"/>
          </a:solidFill>
        </p:spPr>
        <p:txBody>
          <a:bodyPr lIns="288000" tIns="288000" rIns="180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25" y="685800"/>
            <a:ext cx="6341040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6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foto tekst lin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1" cy="6858000"/>
          </a:xfrm>
          <a:solidFill>
            <a:srgbClr val="F2F2F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61872"/>
            <a:ext cx="4572000" cy="5596128"/>
          </a:xfrm>
          <a:solidFill>
            <a:schemeClr val="bg1"/>
          </a:solidFill>
        </p:spPr>
        <p:txBody>
          <a:bodyPr lIns="576000" tIns="756000" rIns="180000" bIns="360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25" y="1581912"/>
            <a:ext cx="3827583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2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1" cy="2176272"/>
          </a:xfrm>
          <a:solidFill>
            <a:srgbClr val="F2F2F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55064"/>
            <a:ext cx="4818888" cy="5202936"/>
          </a:xfrm>
          <a:solidFill>
            <a:schemeClr val="bg1"/>
          </a:solidFill>
        </p:spPr>
        <p:txBody>
          <a:bodyPr lIns="576000" tIns="648000" rIns="180000" bIns="360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25" y="1833510"/>
            <a:ext cx="3827583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DE57EF-A71F-46B8-B57B-AE9399796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81" y="2171648"/>
            <a:ext cx="3576835" cy="3503683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4165097-063F-478D-B4DB-9174446C79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3640" y="2176272"/>
            <a:ext cx="2532698" cy="32095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>
              <a:defRPr sz="2000" b="1">
                <a:solidFill>
                  <a:schemeClr val="accent2"/>
                </a:solidFill>
              </a:defRPr>
            </a:lvl2pPr>
            <a:lvl3pPr>
              <a:defRPr sz="2000" b="1">
                <a:solidFill>
                  <a:schemeClr val="accent2"/>
                </a:solidFill>
              </a:defRPr>
            </a:lvl3pPr>
            <a:lvl4pPr>
              <a:defRPr sz="2000" b="1">
                <a:solidFill>
                  <a:schemeClr val="accent2"/>
                </a:solidFill>
              </a:defRPr>
            </a:lvl4pPr>
            <a:lvl5pPr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Type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quote</a:t>
            </a:r>
          </a:p>
        </p:txBody>
      </p:sp>
    </p:spTree>
    <p:extLst>
      <p:ext uri="{BB962C8B-B14F-4D97-AF65-F5344CB8AC3E}">
        <p14:creationId xmlns:p14="http://schemas.microsoft.com/office/powerpoint/2010/main" val="214083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blau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019A25-CDE3-4F2A-94CC-7FD9CDD34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89" y="748272"/>
            <a:ext cx="7296927" cy="610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888" y="1490472"/>
            <a:ext cx="4005271" cy="19932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3483864"/>
            <a:ext cx="3506400" cy="3373998"/>
          </a:xfrm>
          <a:solidFill>
            <a:schemeClr val="tx1"/>
          </a:solidFill>
        </p:spPr>
        <p:txBody>
          <a:bodyPr lIns="108000" tIns="72000" rIns="72000" bIns="180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3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roo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019A25-CDE3-4F2A-94CC-7FD9CDD34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89" y="748272"/>
            <a:ext cx="7296927" cy="610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888" y="1490472"/>
            <a:ext cx="4005271" cy="19932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3483864"/>
            <a:ext cx="3506400" cy="3373998"/>
          </a:xfrm>
          <a:solidFill>
            <a:schemeClr val="tx1"/>
          </a:solidFill>
        </p:spPr>
        <p:txBody>
          <a:bodyPr lIns="108000" tIns="72000" rIns="72000" bIns="180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549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gro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019A25-CDE3-4F2A-94CC-7FD9CDD34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89" y="748272"/>
            <a:ext cx="7296927" cy="610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888" y="1490472"/>
            <a:ext cx="4005271" cy="19932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3483864"/>
            <a:ext cx="3506400" cy="3373998"/>
          </a:xfrm>
          <a:solidFill>
            <a:schemeClr val="tx1"/>
          </a:solidFill>
        </p:spPr>
        <p:txBody>
          <a:bodyPr lIns="108000" tIns="72000" rIns="72000" bIns="180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52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z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AB26ACA-2592-4173-B4AC-DFAB31E64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55" y="957829"/>
            <a:ext cx="4907290" cy="494234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3CCB440-3D3F-4930-ADC2-E7E0853D9A59}"/>
              </a:ext>
            </a:extLst>
          </p:cNvPr>
          <p:cNvSpPr txBox="1">
            <a:spLocks/>
          </p:cNvSpPr>
          <p:nvPr userDrawn="1"/>
        </p:nvSpPr>
        <p:spPr>
          <a:xfrm>
            <a:off x="2194560" y="1033272"/>
            <a:ext cx="4745736" cy="4791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7200" b="1" noProof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588805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ze met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986C9AA-DDE5-4DF5-B6B0-96D0480390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20343" cy="6858000"/>
          </a:xfrm>
          <a:solidFill>
            <a:schemeClr val="bg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69EBCD6-4EDF-4C78-B1E3-80BE6F8BA8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2400" y="972458"/>
            <a:ext cx="4881600" cy="4942800"/>
          </a:xfrm>
          <a:blipFill>
            <a:blip r:embed="rId2"/>
            <a:stretch>
              <a:fillRect/>
            </a:stretch>
          </a:blipFill>
        </p:spPr>
        <p:txBody>
          <a:bodyPr lIns="648000" rIns="72000" bIns="720000" anchor="ctr" anchorCtr="0">
            <a:normAutofit/>
          </a:bodyPr>
          <a:lstStyle>
            <a:lvl1pPr marL="0" indent="0" algn="ctr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Pauze-boodschap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68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DC23C2A-7172-4A22-981A-19F4B1253D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80103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00" y="504000"/>
            <a:ext cx="3733800" cy="3103200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08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D47B9F3E-CC86-4E8D-BFB2-3A319A3FC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200" y="5295600"/>
            <a:ext cx="1314000" cy="103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06A9DA1-CDB8-4A6F-9C3D-49E31CAFD330}"/>
              </a:ext>
            </a:extLst>
          </p:cNvPr>
          <p:cNvCxnSpPr/>
          <p:nvPr userDrawn="1"/>
        </p:nvCxnSpPr>
        <p:spPr>
          <a:xfrm>
            <a:off x="4294274" y="0"/>
            <a:ext cx="0" cy="419100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6894007-5DD9-4E89-A7B5-5D8AC4270E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676" y="4152920"/>
            <a:ext cx="481232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2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4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924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DD468CE-DF7F-4644-B5D4-7D038EC09BF1}"/>
              </a:ext>
            </a:extLst>
          </p:cNvPr>
          <p:cNvSpPr/>
          <p:nvPr userDrawn="1"/>
        </p:nvSpPr>
        <p:spPr>
          <a:xfrm>
            <a:off x="3694176" y="0"/>
            <a:ext cx="54498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08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D6DE6E-9087-47A3-B8C3-27AD55008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108FCA-66C9-43DE-B3F8-48330857D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18" y="964754"/>
            <a:ext cx="4881382" cy="4942342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EC201FCC-10A3-40FB-B72E-45F0189CD1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94176" cy="3430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584B28B-34D4-4B58-8AD0-ADDC3D1450D0}"/>
              </a:ext>
            </a:extLst>
          </p:cNvPr>
          <p:cNvSpPr txBox="1">
            <a:spLocks/>
          </p:cNvSpPr>
          <p:nvPr userDrawn="1"/>
        </p:nvSpPr>
        <p:spPr>
          <a:xfrm>
            <a:off x="4723200" y="1043710"/>
            <a:ext cx="3048001" cy="477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3600" b="1" noProof="0" dirty="0">
                <a:solidFill>
                  <a:schemeClr val="bg1"/>
                </a:solidFill>
              </a:rPr>
              <a:t>Bedankt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190039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DD468CE-DF7F-4644-B5D4-7D038EC09BF1}"/>
              </a:ext>
            </a:extLst>
          </p:cNvPr>
          <p:cNvSpPr/>
          <p:nvPr userDrawn="1"/>
        </p:nvSpPr>
        <p:spPr>
          <a:xfrm>
            <a:off x="3694176" y="0"/>
            <a:ext cx="54498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08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D6DE6E-9087-47A3-B8C3-27AD55008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108FCA-66C9-43DE-B3F8-48330857D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18" y="964754"/>
            <a:ext cx="4881382" cy="494234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8DB7C85-266B-4B7C-A977-69E605114DD0}"/>
              </a:ext>
            </a:extLst>
          </p:cNvPr>
          <p:cNvSpPr txBox="1">
            <a:spLocks/>
          </p:cNvSpPr>
          <p:nvPr userDrawn="1"/>
        </p:nvSpPr>
        <p:spPr>
          <a:xfrm>
            <a:off x="4723200" y="1043710"/>
            <a:ext cx="3048001" cy="477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3600" b="1" noProof="0" dirty="0">
                <a:solidFill>
                  <a:schemeClr val="bg1"/>
                </a:solidFill>
              </a:rPr>
              <a:t>Bedankt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4136547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08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D6DE6E-9087-47A3-B8C3-27AD55008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108FCA-66C9-43DE-B3F8-48330857D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18" y="964754"/>
            <a:ext cx="4881382" cy="494234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4D80BF-F59B-450A-922E-771A825E7D20}"/>
              </a:ext>
            </a:extLst>
          </p:cNvPr>
          <p:cNvSpPr txBox="1">
            <a:spLocks/>
          </p:cNvSpPr>
          <p:nvPr userDrawn="1"/>
        </p:nvSpPr>
        <p:spPr>
          <a:xfrm>
            <a:off x="4723200" y="1043710"/>
            <a:ext cx="3048001" cy="477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3600" b="1" noProof="0" dirty="0">
                <a:solidFill>
                  <a:schemeClr val="tx1"/>
                </a:solidFill>
              </a:rPr>
              <a:t>Bedankt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62345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DD468CE-DF7F-4644-B5D4-7D038EC09BF1}"/>
              </a:ext>
            </a:extLst>
          </p:cNvPr>
          <p:cNvSpPr/>
          <p:nvPr userDrawn="1"/>
        </p:nvSpPr>
        <p:spPr>
          <a:xfrm>
            <a:off x="3694176" y="0"/>
            <a:ext cx="54498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835725"/>
            <a:ext cx="3733800" cy="3200400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08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D6DE6E-9087-47A3-B8C3-27AD55008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108FCA-66C9-43DE-B3F8-48330857D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18" y="964754"/>
            <a:ext cx="4881382" cy="49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8" y="685801"/>
            <a:ext cx="4267201" cy="421789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59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05C441A1-76AD-4759-AE71-07EE1271F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458" y="5038164"/>
            <a:ext cx="8502212" cy="181983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670" y="907475"/>
            <a:ext cx="2752165" cy="3600000"/>
          </a:xfrm>
        </p:spPr>
        <p:txBody>
          <a:bodyPr/>
          <a:lstStyle>
            <a:lvl1pPr marL="360000" indent="-360000">
              <a:spcAft>
                <a:spcPts val="2400"/>
              </a:spcAft>
              <a:buClr>
                <a:schemeClr val="tx2"/>
              </a:buClr>
              <a:buSzPct val="20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FA8AD5-41EE-41EB-B993-4DEB48228550}"/>
              </a:ext>
            </a:extLst>
          </p:cNvPr>
          <p:cNvCxnSpPr>
            <a:cxnSpLocks/>
          </p:cNvCxnSpPr>
          <p:nvPr userDrawn="1"/>
        </p:nvCxnSpPr>
        <p:spPr>
          <a:xfrm>
            <a:off x="5653174" y="0"/>
            <a:ext cx="0" cy="471172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DB53CB8-55BD-43C3-A4C9-658D4B9DFF18}"/>
              </a:ext>
            </a:extLst>
          </p:cNvPr>
          <p:cNvCxnSpPr>
            <a:cxnSpLocks/>
          </p:cNvCxnSpPr>
          <p:nvPr userDrawn="1"/>
        </p:nvCxnSpPr>
        <p:spPr>
          <a:xfrm flipH="1">
            <a:off x="5690576" y="4674414"/>
            <a:ext cx="345342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9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eeld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0" y="685800"/>
            <a:ext cx="3832225" cy="3429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0000" y="1800000"/>
            <a:ext cx="3832225" cy="4305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3913" y="0"/>
            <a:ext cx="299008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26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beeld lin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368" y="1307592"/>
            <a:ext cx="4640256" cy="3429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1368" y="1800000"/>
            <a:ext cx="4640256" cy="4305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99008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8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eeld rechtson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0" y="685800"/>
            <a:ext cx="3832225" cy="3429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264" y="3145536"/>
            <a:ext cx="4745737" cy="3712464"/>
          </a:xfrm>
          <a:solidFill>
            <a:schemeClr val="bg1">
              <a:lumMod val="95000"/>
            </a:schemeClr>
          </a:solidFill>
        </p:spPr>
        <p:txBody>
          <a:bodyPr lIns="1260000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0001" y="1847088"/>
            <a:ext cx="3506400" cy="4142232"/>
          </a:xfrm>
          <a:solidFill>
            <a:schemeClr val="accent1"/>
          </a:solidFill>
        </p:spPr>
        <p:txBody>
          <a:bodyPr lIns="108000" tIns="72000" rIns="72000" bIns="72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55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eeld linkson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581022C-5DDA-4B99-BB47-902FB2BFD6E5}"/>
              </a:ext>
            </a:extLst>
          </p:cNvPr>
          <p:cNvSpPr/>
          <p:nvPr userDrawn="1"/>
        </p:nvSpPr>
        <p:spPr>
          <a:xfrm>
            <a:off x="184" y="6144768"/>
            <a:ext cx="91436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0" y="685800"/>
            <a:ext cx="3832225" cy="3429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42616"/>
            <a:ext cx="5038344" cy="3877056"/>
          </a:xfrm>
          <a:solidFill>
            <a:schemeClr val="bg1">
              <a:lumMod val="95000"/>
            </a:schemeClr>
          </a:solidFill>
        </p:spPr>
        <p:txBody>
          <a:bodyPr lIns="0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847088"/>
            <a:ext cx="3506400" cy="4142232"/>
          </a:xfrm>
          <a:solidFill>
            <a:schemeClr val="accent1"/>
          </a:solidFill>
        </p:spPr>
        <p:txBody>
          <a:bodyPr lIns="108000" tIns="72000" rIns="72000" bIns="72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43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E8F42C6-EF91-4EDB-8FB3-F11C4AE9D4E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0109" cy="1408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0" y="685800"/>
            <a:ext cx="6438286" cy="3429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0" y="1800000"/>
            <a:ext cx="6438286" cy="4264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7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62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66" r:id="rId20"/>
    <p:sldLayoutId id="2147483667" r:id="rId21"/>
    <p:sldLayoutId id="2147483685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Afbeelding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68" y="5822061"/>
            <a:ext cx="1009378" cy="622375"/>
          </a:xfrm>
          <a:prstGeom prst="rect">
            <a:avLst/>
          </a:prstGeom>
          <a:noFill/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7" y="391519"/>
            <a:ext cx="1665786" cy="114421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905236" y="5335668"/>
            <a:ext cx="218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This</a:t>
            </a:r>
            <a:r>
              <a:rPr lang="nl-NL" sz="1400" dirty="0"/>
              <a:t> project is </a:t>
            </a:r>
            <a:r>
              <a:rPr lang="nl-NL" sz="1400" dirty="0" err="1"/>
              <a:t>cofunded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45" y="6133249"/>
            <a:ext cx="1546213" cy="4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33" y="5615163"/>
            <a:ext cx="1008381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42" y="5794278"/>
            <a:ext cx="1845476" cy="2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26" y="6121691"/>
            <a:ext cx="1213175" cy="64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26" y="5691421"/>
            <a:ext cx="1193471" cy="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Wilbert\Dropbox\CoE Smart Manufacturing aanvraag\Main Industrie Beurs\logo financiele partners\logo-provincie-drenth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5947739"/>
            <a:ext cx="1651000" cy="9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5">
            <a:extLst>
              <a:ext uri="{FF2B5EF4-FFF2-40B4-BE49-F238E27FC236}">
                <a16:creationId xmlns:a16="http://schemas.microsoft.com/office/drawing/2014/main" id="{8116750C-1663-4F24-AAE3-C67673438E19}"/>
              </a:ext>
            </a:extLst>
          </p:cNvPr>
          <p:cNvSpPr txBox="1">
            <a:spLocks/>
          </p:cNvSpPr>
          <p:nvPr/>
        </p:nvSpPr>
        <p:spPr>
          <a:xfrm>
            <a:off x="4637988" y="620677"/>
            <a:ext cx="4363969" cy="19100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De werknemers als aanjager van flexibilisering in het hbo onderwijs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9E790-C412-4B1C-9720-69EF776AA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81793-FAB0-4B7F-AF0E-B7112D055A91}"/>
              </a:ext>
            </a:extLst>
          </p:cNvPr>
          <p:cNvSpPr txBox="1"/>
          <p:nvPr/>
        </p:nvSpPr>
        <p:spPr>
          <a:xfrm>
            <a:off x="3320249" y="2829021"/>
            <a:ext cx="5681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dirty="0"/>
              <a:t>Dr. Ing. Wilbert van den Eijnde</a:t>
            </a:r>
          </a:p>
          <a:p>
            <a:pPr algn="r"/>
            <a:r>
              <a:rPr lang="nl-NL" sz="1200" dirty="0" err="1"/>
              <a:t>Associate</a:t>
            </a:r>
            <a:r>
              <a:rPr lang="nl-NL" sz="1200" dirty="0"/>
              <a:t> Lector Smart </a:t>
            </a:r>
            <a:r>
              <a:rPr lang="nl-NL" sz="1200" dirty="0" err="1"/>
              <a:t>Sustainable</a:t>
            </a:r>
            <a:r>
              <a:rPr lang="nl-NL" sz="1200" dirty="0"/>
              <a:t> Manufacturing</a:t>
            </a:r>
          </a:p>
        </p:txBody>
      </p:sp>
    </p:spTree>
    <p:extLst>
      <p:ext uri="{BB962C8B-B14F-4D97-AF65-F5344CB8AC3E}">
        <p14:creationId xmlns:p14="http://schemas.microsoft.com/office/powerpoint/2010/main" val="84959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450A83-A19B-4A4C-8BF1-C4E892E3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D05689-5A39-8FE4-E6A2-9F3552D5AB37}"/>
              </a:ext>
            </a:extLst>
          </p:cNvPr>
          <p:cNvSpPr>
            <a:spLocks noGrp="1"/>
          </p:cNvSpPr>
          <p:nvPr/>
        </p:nvSpPr>
        <p:spPr>
          <a:xfrm>
            <a:off x="546755" y="1915604"/>
            <a:ext cx="3129699" cy="3778186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>
                <a:latin typeface="+mj-lt"/>
              </a:rPr>
              <a:t>Blok 1: Context </a:t>
            </a:r>
          </a:p>
          <a:p>
            <a:pPr marL="0" indent="0">
              <a:buNone/>
            </a:pPr>
            <a:r>
              <a:rPr lang="nl-NL" sz="1600" dirty="0">
                <a:latin typeface="+mj-lt"/>
              </a:rPr>
              <a:t>	-transities</a:t>
            </a:r>
          </a:p>
          <a:p>
            <a:pPr marL="0" indent="0">
              <a:buNone/>
            </a:pPr>
            <a:r>
              <a:rPr lang="nl-NL" sz="1600" dirty="0">
                <a:latin typeface="+mj-lt"/>
              </a:rPr>
              <a:t>          -uitdagingen</a:t>
            </a:r>
          </a:p>
          <a:p>
            <a:pPr marL="0" indent="0">
              <a:buNone/>
            </a:pPr>
            <a:r>
              <a:rPr lang="nl-NL" sz="1600" dirty="0">
                <a:latin typeface="+mj-lt"/>
              </a:rPr>
              <a:t>          -visie </a:t>
            </a:r>
          </a:p>
          <a:p>
            <a:pPr marL="0" indent="0">
              <a:buNone/>
            </a:pPr>
            <a:r>
              <a:rPr lang="nl-NL" sz="1600" dirty="0">
                <a:latin typeface="+mj-lt"/>
              </a:rPr>
              <a:t>          -ervaren knelpunten</a:t>
            </a:r>
          </a:p>
          <a:p>
            <a:pPr marL="0" indent="0">
              <a:buNone/>
            </a:pPr>
            <a:r>
              <a:rPr lang="nl-NL" sz="1600" b="1" dirty="0">
                <a:latin typeface="+mj-lt"/>
              </a:rPr>
              <a:t>Blok 2</a:t>
            </a:r>
            <a:r>
              <a:rPr lang="nl-NL" sz="1600" dirty="0">
                <a:latin typeface="+mj-lt"/>
              </a:rPr>
              <a:t>:  </a:t>
            </a:r>
            <a:r>
              <a:rPr lang="nl-NL" sz="1600" b="1" dirty="0">
                <a:latin typeface="+mj-lt"/>
              </a:rPr>
              <a:t>Stellingen/Discussie</a:t>
            </a:r>
          </a:p>
          <a:p>
            <a:pPr marL="0" indent="0">
              <a:buNone/>
            </a:pPr>
            <a:r>
              <a:rPr lang="nl-NL" sz="1600" dirty="0">
                <a:latin typeface="+mj-lt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1585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450A83-A19B-4A4C-8BF1-C4E892E3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Context I: Demografische ontwikkelingen in NL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6A68D7-88A9-2541-B939-F230EC0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9" y="1662112"/>
            <a:ext cx="8267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22A774-E092-1846-8D3F-6F061805E429}"/>
              </a:ext>
            </a:extLst>
          </p:cNvPr>
          <p:cNvSpPr/>
          <p:nvPr/>
        </p:nvSpPr>
        <p:spPr>
          <a:xfrm>
            <a:off x="-107231" y="3146196"/>
            <a:ext cx="5306374" cy="4001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9">
            <a:extLst>
              <a:ext uri="{FF2B5EF4-FFF2-40B4-BE49-F238E27FC236}">
                <a16:creationId xmlns:a16="http://schemas.microsoft.com/office/drawing/2014/main" id="{25C8BC06-B8CB-8DC9-6AD8-86679F0EBF8C}"/>
              </a:ext>
            </a:extLst>
          </p:cNvPr>
          <p:cNvSpPr/>
          <p:nvPr/>
        </p:nvSpPr>
        <p:spPr>
          <a:xfrm>
            <a:off x="994001" y="5500846"/>
            <a:ext cx="6886807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Korte termijn: Verwachting:  50.000 werknemer/</a:t>
            </a:r>
            <a:r>
              <a:rPr lang="nl-NL" sz="1600" dirty="0" err="1">
                <a:solidFill>
                  <a:schemeClr val="bg1"/>
                </a:solidFill>
              </a:rPr>
              <a:t>jr</a:t>
            </a:r>
            <a:r>
              <a:rPr lang="nl-NL" sz="1600" dirty="0">
                <a:solidFill>
                  <a:schemeClr val="bg1"/>
                </a:solidFill>
              </a:rPr>
              <a:t>  uitstromen door vergrijzing</a:t>
            </a: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B63B6823-836B-F8BE-6995-B61F67288B99}"/>
              </a:ext>
            </a:extLst>
          </p:cNvPr>
          <p:cNvSpPr/>
          <p:nvPr/>
        </p:nvSpPr>
        <p:spPr>
          <a:xfrm>
            <a:off x="0" y="6279861"/>
            <a:ext cx="8502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/>
              <a:t>Bron: </a:t>
            </a:r>
            <a:r>
              <a:rPr lang="nl-NL" sz="1000" b="1" dirty="0"/>
              <a:t>Demografische ontwikkelingen 2010-2040. Ruimtelijke effecten en regionale diversiteit, </a:t>
            </a:r>
            <a:r>
              <a:rPr lang="nl-NL" sz="1000" dirty="0"/>
              <a:t>Planbureau voor de Leefomgeving (PBL) ; Den Haag, 2013, ISBN: 978-94-91506-32-1</a:t>
            </a:r>
          </a:p>
        </p:txBody>
      </p:sp>
      <p:sp>
        <p:nvSpPr>
          <p:cNvPr id="7" name="Rechthoek 9">
            <a:extLst>
              <a:ext uri="{FF2B5EF4-FFF2-40B4-BE49-F238E27FC236}">
                <a16:creationId xmlns:a16="http://schemas.microsoft.com/office/drawing/2014/main" id="{75AEEFC0-7E1E-E918-3BF5-E0E9880AA4A8}"/>
              </a:ext>
            </a:extLst>
          </p:cNvPr>
          <p:cNvSpPr/>
          <p:nvPr/>
        </p:nvSpPr>
        <p:spPr>
          <a:xfrm>
            <a:off x="994000" y="2915364"/>
            <a:ext cx="6886807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</a:rPr>
              <a:t>Uitdaging I: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Organisaties moeten met minder mensen meer doen!</a:t>
            </a:r>
          </a:p>
          <a:p>
            <a:pPr algn="ctr"/>
            <a:endParaRPr lang="nl-NL" sz="1600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Uitdaging II: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Hoe blijven krimpregio’s vitale regio’s</a:t>
            </a:r>
          </a:p>
          <a:p>
            <a:pPr algn="ctr"/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DD91A39-D76A-4CBC-8E4F-77CE0E3CA0B6}"/>
              </a:ext>
            </a:extLst>
          </p:cNvPr>
          <p:cNvGraphicFramePr/>
          <p:nvPr/>
        </p:nvGraphicFramePr>
        <p:xfrm>
          <a:off x="-594361" y="1522394"/>
          <a:ext cx="9257975" cy="474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08C90C-B022-4C7F-8A5F-930FE30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Context II: Snel veranderende wereld</a:t>
            </a:r>
            <a:br>
              <a:rPr lang="nl-NL" dirty="0"/>
            </a:br>
            <a:r>
              <a:rPr lang="nl-NL" dirty="0"/>
              <a:t>Noord Nederlandse Innovatie Strategie (RIS3)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39CD3-FA91-40D8-8B61-B87D27E3905A}"/>
              </a:ext>
            </a:extLst>
          </p:cNvPr>
          <p:cNvSpPr txBox="1"/>
          <p:nvPr/>
        </p:nvSpPr>
        <p:spPr>
          <a:xfrm>
            <a:off x="230238" y="6488668"/>
            <a:ext cx="8201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baseline="30000" dirty="0"/>
              <a:t>1</a:t>
            </a:r>
            <a:r>
              <a:rPr lang="nl-NL" dirty="0"/>
              <a:t> </a:t>
            </a:r>
            <a:r>
              <a:rPr lang="nl-NL" sz="900" dirty="0"/>
              <a:t>SNN   Northern Netherlands’RIS3 – Research and </a:t>
            </a:r>
            <a:r>
              <a:rPr lang="nl-NL" sz="900" dirty="0" err="1"/>
              <a:t>Innovation</a:t>
            </a:r>
            <a:r>
              <a:rPr lang="nl-NL" sz="900" dirty="0"/>
              <a:t> </a:t>
            </a:r>
            <a:r>
              <a:rPr lang="nl-NL" sz="900" dirty="0" err="1"/>
              <a:t>Strategy</a:t>
            </a:r>
            <a:r>
              <a:rPr lang="nl-NL" sz="900" dirty="0"/>
              <a:t> </a:t>
            </a:r>
            <a:r>
              <a:rPr lang="nl-NL" sz="900" dirty="0" err="1"/>
              <a:t>for</a:t>
            </a:r>
            <a:r>
              <a:rPr lang="nl-NL" sz="900" dirty="0"/>
              <a:t> Smart </a:t>
            </a:r>
            <a:r>
              <a:rPr lang="nl-NL" sz="900" dirty="0" err="1"/>
              <a:t>Specialization</a:t>
            </a:r>
            <a:r>
              <a:rPr lang="nl-NL" sz="900" dirty="0"/>
              <a:t> (RIS3) – 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CD60C-BA4C-4AF0-89D4-2DC1F4C4B58A}"/>
              </a:ext>
            </a:extLst>
          </p:cNvPr>
          <p:cNvSpPr txBox="1"/>
          <p:nvPr/>
        </p:nvSpPr>
        <p:spPr>
          <a:xfrm>
            <a:off x="5708231" y="1808951"/>
            <a:ext cx="461665" cy="4570700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Industry</a:t>
            </a:r>
            <a:r>
              <a:rPr lang="nl-NL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E6879-5A28-4414-A2E6-793D7A97E427}"/>
              </a:ext>
            </a:extLst>
          </p:cNvPr>
          <p:cNvSpPr txBox="1"/>
          <p:nvPr/>
        </p:nvSpPr>
        <p:spPr>
          <a:xfrm>
            <a:off x="7200974" y="1808951"/>
            <a:ext cx="461665" cy="4570700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Health       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C26329-AFBD-4F17-9C73-1AEBCB16219C}"/>
              </a:ext>
            </a:extLst>
          </p:cNvPr>
          <p:cNvSpPr txBox="1"/>
          <p:nvPr/>
        </p:nvSpPr>
        <p:spPr>
          <a:xfrm>
            <a:off x="6208718" y="1808951"/>
            <a:ext cx="461665" cy="4570700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Agro/Food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15568D-4496-483B-93AE-DB6CC45B0DAA}"/>
              </a:ext>
            </a:extLst>
          </p:cNvPr>
          <p:cNvSpPr txBox="1"/>
          <p:nvPr/>
        </p:nvSpPr>
        <p:spPr>
          <a:xfrm>
            <a:off x="6704846" y="1808951"/>
            <a:ext cx="461665" cy="4570700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                 </a:t>
            </a:r>
            <a:r>
              <a:rPr lang="nl-NL" dirty="0" err="1">
                <a:solidFill>
                  <a:schemeClr val="bg1"/>
                </a:solidFill>
              </a:rPr>
              <a:t>Energy&amp;Utilities</a:t>
            </a:r>
            <a:r>
              <a:rPr lang="nl-NL" dirty="0">
                <a:solidFill>
                  <a:schemeClr val="bg1"/>
                </a:solidFill>
              </a:rPr>
              <a:t>      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10F1A61A-D400-4BE1-A7D4-EFF62DD97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6170" y="2153348"/>
            <a:ext cx="1665786" cy="1144217"/>
          </a:xfrm>
          <a:prstGeom prst="rect">
            <a:avLst/>
          </a:prstGeom>
        </p:spPr>
      </p:pic>
      <p:sp>
        <p:nvSpPr>
          <p:cNvPr id="2" name="Rechthoek 9">
            <a:extLst>
              <a:ext uri="{FF2B5EF4-FFF2-40B4-BE49-F238E27FC236}">
                <a16:creationId xmlns:a16="http://schemas.microsoft.com/office/drawing/2014/main" id="{1BB24478-7F82-EA38-5D74-9EAB372F41C4}"/>
              </a:ext>
            </a:extLst>
          </p:cNvPr>
          <p:cNvSpPr/>
          <p:nvPr/>
        </p:nvSpPr>
        <p:spPr>
          <a:xfrm>
            <a:off x="887720" y="3406582"/>
            <a:ext cx="6879968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</a:rPr>
              <a:t>Uitdaging III: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Hoe kunnen organisaties/regio’s deze veranderingen bijbenen en adopteren!</a:t>
            </a:r>
          </a:p>
          <a:p>
            <a:pPr algn="ctr"/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18" grpId="0" animBg="1"/>
      <p:bldP spid="23" grpId="0" animBg="1"/>
      <p:bldP spid="24" grpId="0" animBg="1"/>
      <p:bldP spid="2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450A83-A19B-4A4C-8BF1-C4E892E3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Visie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C57DF003-FC12-C9C7-F8EE-C03DC82B8699}"/>
              </a:ext>
            </a:extLst>
          </p:cNvPr>
          <p:cNvSpPr>
            <a:spLocks noGrp="1"/>
          </p:cNvSpPr>
          <p:nvPr/>
        </p:nvSpPr>
        <p:spPr>
          <a:xfrm>
            <a:off x="546755" y="1915604"/>
            <a:ext cx="3129699" cy="3778186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>
                <a:latin typeface="+mj-lt"/>
              </a:rPr>
              <a:t>Door middel van </a:t>
            </a:r>
            <a:r>
              <a:rPr lang="nl-NL" sz="1600" b="1" dirty="0">
                <a:latin typeface="+mj-lt"/>
              </a:rPr>
              <a:t>sociale innovatie</a:t>
            </a:r>
            <a:r>
              <a:rPr lang="nl-NL" sz="1600" dirty="0">
                <a:latin typeface="+mj-lt"/>
              </a:rPr>
              <a:t> wordt ingezet op het vergroten van de vaardigheden van medewerkers en organisaties. Hierdoor worden niet alleen medewerkers maar ook organisatie </a:t>
            </a:r>
            <a:r>
              <a:rPr lang="nl-NL" sz="1600" b="1" dirty="0">
                <a:latin typeface="+mj-lt"/>
              </a:rPr>
              <a:t>wendbaarder</a:t>
            </a:r>
            <a:r>
              <a:rPr lang="nl-NL" sz="1600" dirty="0">
                <a:latin typeface="+mj-lt"/>
              </a:rPr>
              <a:t> en instaat gesteld om daadwerkelijk </a:t>
            </a:r>
            <a:r>
              <a:rPr lang="nl-NL" sz="1600" b="1" dirty="0">
                <a:latin typeface="+mj-lt"/>
              </a:rPr>
              <a:t>innovaties</a:t>
            </a:r>
            <a:r>
              <a:rPr lang="nl-NL" sz="1600" dirty="0">
                <a:latin typeface="+mj-lt"/>
              </a:rPr>
              <a:t> te adopteren en te realiseren</a:t>
            </a:r>
            <a:r>
              <a:rPr lang="nl-NL" sz="1600" dirty="0"/>
              <a:t>. 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1A796-12F5-D9E1-C73F-7C78886EDF86}"/>
              </a:ext>
            </a:extLst>
          </p:cNvPr>
          <p:cNvSpPr/>
          <p:nvPr/>
        </p:nvSpPr>
        <p:spPr>
          <a:xfrm>
            <a:off x="4065526" y="1362696"/>
            <a:ext cx="4851215" cy="4692671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4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0A64952-7D1B-61EE-6566-D4AD8D664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942965"/>
              </p:ext>
            </p:extLst>
          </p:nvPr>
        </p:nvGraphicFramePr>
        <p:xfrm>
          <a:off x="4058198" y="2036613"/>
          <a:ext cx="4851215" cy="344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id="{0473FF0D-90D7-9BE5-3AA9-6BC9C3B977CF}"/>
              </a:ext>
            </a:extLst>
          </p:cNvPr>
          <p:cNvSpPr txBox="1"/>
          <p:nvPr/>
        </p:nvSpPr>
        <p:spPr>
          <a:xfrm>
            <a:off x="5437592" y="1467032"/>
            <a:ext cx="207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pPr algn="ctr"/>
            <a:r>
              <a:rPr lang="nl-NL" sz="1400" dirty="0">
                <a:solidFill>
                  <a:schemeClr val="bg1"/>
                </a:solidFill>
              </a:rPr>
              <a:t>Technologische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>
                <a:solidFill>
                  <a:schemeClr val="bg1"/>
                </a:solidFill>
                <a:latin typeface="Avenir Next" panose="020B0503020202020204"/>
              </a:rPr>
              <a:t>Innovatie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ADE51831-35D8-4FC1-605B-FB3BEFD9FEAE}"/>
              </a:ext>
            </a:extLst>
          </p:cNvPr>
          <p:cNvSpPr txBox="1"/>
          <p:nvPr/>
        </p:nvSpPr>
        <p:spPr>
          <a:xfrm>
            <a:off x="5823682" y="5482774"/>
            <a:ext cx="132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pPr algn="ctr"/>
            <a:r>
              <a:rPr lang="nl-NL" sz="1400" dirty="0">
                <a:latin typeface="Avenir Next" panose="020B0503020202020204"/>
              </a:rPr>
              <a:t>Sociale </a:t>
            </a:r>
          </a:p>
          <a:p>
            <a:pPr algn="ctr"/>
            <a:r>
              <a:rPr lang="nl-NL" sz="1400" dirty="0">
                <a:latin typeface="Avenir Next" panose="020B0503020202020204"/>
              </a:rPr>
              <a:t>Innovatie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0B350-41FA-1D11-86CE-B7D8EA455924}"/>
              </a:ext>
            </a:extLst>
          </p:cNvPr>
          <p:cNvSpPr txBox="1"/>
          <p:nvPr/>
        </p:nvSpPr>
        <p:spPr>
          <a:xfrm>
            <a:off x="183822" y="6172200"/>
            <a:ext cx="457200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000" dirty="0"/>
              <a:t>*Europese Smart </a:t>
            </a:r>
            <a:r>
              <a:rPr lang="nl-NL" sz="1000" dirty="0" err="1"/>
              <a:t>Specialisation</a:t>
            </a:r>
            <a:r>
              <a:rPr lang="nl-NL" sz="1000" dirty="0"/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6881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8C90C-B022-4C7F-8A5F-930FE30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Ervaren knelpunten door bedrijven en beroepsonderwijs in Zuidoost Drenthe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39CD3-FA91-40D8-8B61-B87D27E3905A}"/>
              </a:ext>
            </a:extLst>
          </p:cNvPr>
          <p:cNvSpPr txBox="1"/>
          <p:nvPr/>
        </p:nvSpPr>
        <p:spPr>
          <a:xfrm>
            <a:off x="230238" y="6488668"/>
            <a:ext cx="82017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Scholingsbehoefte – Kwalitatief onderzoek – Van den Eijnde en A. Bouwer 2020 et al </a:t>
            </a:r>
            <a:r>
              <a:rPr lang="nl-NL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</a:t>
            </a:r>
            <a:r>
              <a:rPr lang="nl-NL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nl-NL" sz="1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30EC9D-DB7C-A8DE-FEA9-77B2A91E2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749621"/>
              </p:ext>
            </p:extLst>
          </p:nvPr>
        </p:nvGraphicFramePr>
        <p:xfrm>
          <a:off x="518474" y="1828800"/>
          <a:ext cx="7693551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88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8C90C-B022-4C7F-8A5F-930FE30C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99" y="685800"/>
            <a:ext cx="6768525" cy="342900"/>
          </a:xfrm>
        </p:spPr>
        <p:txBody>
          <a:bodyPr>
            <a:noAutofit/>
          </a:bodyPr>
          <a:lstStyle/>
          <a:p>
            <a:r>
              <a:rPr lang="nl-NL" dirty="0"/>
              <a:t>Waarom verloopt flexibilisering in het technisch </a:t>
            </a:r>
            <a:br>
              <a:rPr lang="nl-NL" dirty="0"/>
            </a:br>
            <a:r>
              <a:rPr lang="nl-NL" dirty="0"/>
              <a:t>onderwijs moeizaam?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D378977-5DB4-2560-4D3D-CAF6E7E54E29}"/>
              </a:ext>
            </a:extLst>
          </p:cNvPr>
          <p:cNvSpPr>
            <a:spLocks noGrp="1"/>
          </p:cNvSpPr>
          <p:nvPr/>
        </p:nvSpPr>
        <p:spPr>
          <a:xfrm>
            <a:off x="546755" y="1915604"/>
            <a:ext cx="8201770" cy="3778186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>
                <a:latin typeface="+mj-lt"/>
              </a:rPr>
              <a:t>-</a:t>
            </a:r>
            <a:endParaRPr lang="nl-NL" sz="1600" dirty="0"/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942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60602065"/>
      </p:ext>
    </p:extLst>
  </p:cSld>
  <p:clrMapOvr>
    <a:masterClrMapping/>
  </p:clrMapOvr>
</p:sld>
</file>

<file path=ppt/theme/theme1.xml><?xml version="1.0" encoding="utf-8"?>
<a:theme xmlns:a="http://schemas.openxmlformats.org/drawingml/2006/main" name="NHL Stenden presentatie">
  <a:themeElements>
    <a:clrScheme name="NHL Stenden">
      <a:dk1>
        <a:srgbClr val="1C1C1A"/>
      </a:dk1>
      <a:lt1>
        <a:sysClr val="window" lastClr="FFFFFF"/>
      </a:lt1>
      <a:dk2>
        <a:srgbClr val="185BA7"/>
      </a:dk2>
      <a:lt2>
        <a:srgbClr val="FFFFFF"/>
      </a:lt2>
      <a:accent1>
        <a:srgbClr val="185BA7"/>
      </a:accent1>
      <a:accent2>
        <a:srgbClr val="DF3138"/>
      </a:accent2>
      <a:accent3>
        <a:srgbClr val="168488"/>
      </a:accent3>
      <a:accent4>
        <a:srgbClr val="185BA7"/>
      </a:accent4>
      <a:accent5>
        <a:srgbClr val="DF3138"/>
      </a:accent5>
      <a:accent6>
        <a:srgbClr val="168488"/>
      </a:accent6>
      <a:hlink>
        <a:srgbClr val="185BA7"/>
      </a:hlink>
      <a:folHlink>
        <a:srgbClr val="185BA7"/>
      </a:folHlink>
    </a:clrScheme>
    <a:fontScheme name="NHL Stend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L Stenden presentatie.potx" id="{10ED71E4-D61C-4930-A5BC-B5485E0D728D}" vid="{8B233843-5DEF-47E4-8CA2-D7F374A51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26371D81A1949AF6799E9F11C170D" ma:contentTypeVersion="8" ma:contentTypeDescription="Create a new document." ma:contentTypeScope="" ma:versionID="af7517182828421847e946691e40f783">
  <xsd:schema xmlns:xsd="http://www.w3.org/2001/XMLSchema" xmlns:xs="http://www.w3.org/2001/XMLSchema" xmlns:p="http://schemas.microsoft.com/office/2006/metadata/properties" xmlns:ns2="2bbeaa44-aba8-48ac-8500-172dd0bc6395" targetNamespace="http://schemas.microsoft.com/office/2006/metadata/properties" ma:root="true" ma:fieldsID="6e7c2388f4e49a50da317905820c094c" ns2:_="">
    <xsd:import namespace="2bbeaa44-aba8-48ac-8500-172dd0bc63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eaa44-aba8-48ac-8500-172dd0bc63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5CF6858C-CBE4-4324-BFF7-86364098C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eaa44-aba8-48ac-8500-172dd0bc6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A5DD08-168D-4782-BD54-4584A9DF541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beaa44-aba8-48ac-8500-172dd0bc63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7FC34F-A9AD-4DA7-8965-7F1F3ED5F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NHL Stenden presentatie</Template>
  <TotalTime>2961</TotalTime>
  <Words>339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</vt:lpstr>
      <vt:lpstr>Calibri</vt:lpstr>
      <vt:lpstr>Courier New</vt:lpstr>
      <vt:lpstr>Wingdings</vt:lpstr>
      <vt:lpstr>NHL Stenden presentatie</vt:lpstr>
      <vt:lpstr>PowerPoint Presentation</vt:lpstr>
      <vt:lpstr>Agenda</vt:lpstr>
      <vt:lpstr>Context I: Demografische ontwikkelingen in NL</vt:lpstr>
      <vt:lpstr>Context II: Snel veranderende wereld Noord Nederlandse Innovatie Strategie (RIS3)</vt:lpstr>
      <vt:lpstr>Visie</vt:lpstr>
      <vt:lpstr>Ervaren knelpunten door bedrijven en beroepsonderwijs in Zuidoost Drenthe</vt:lpstr>
      <vt:lpstr>Waarom verloopt flexibilisering in het technisch  onderwijs moeizaam?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of Expertise  Smart Sustainable Manufacturing</dc:title>
  <dc:creator>consumersvoice</dc:creator>
  <dc:description>Template by Orange Pepper_x000d_
Design by G2K_x000d_
2017</dc:description>
  <cp:lastModifiedBy>Wilbert van den Eijnde</cp:lastModifiedBy>
  <cp:revision>112</cp:revision>
  <cp:lastPrinted>2018-06-11T18:00:18Z</cp:lastPrinted>
  <dcterms:created xsi:type="dcterms:W3CDTF">2018-05-19T14:26:33Z</dcterms:created>
  <dcterms:modified xsi:type="dcterms:W3CDTF">2022-10-24T15:02:40Z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0x010100E1126371D81A1949AF6799E9F11C170D</vt:lpwstr>
  </property>
</Properties>
</file>